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6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7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8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9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10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11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  <p:sldMasterId id="2147483737" r:id="rId2"/>
    <p:sldMasterId id="2147483840" r:id="rId3"/>
    <p:sldMasterId id="2147483852" r:id="rId4"/>
    <p:sldMasterId id="2147483863" r:id="rId5"/>
    <p:sldMasterId id="2147483874" r:id="rId6"/>
    <p:sldMasterId id="2147483878" r:id="rId7"/>
    <p:sldMasterId id="2147483884" r:id="rId8"/>
    <p:sldMasterId id="2147483905" r:id="rId9"/>
    <p:sldMasterId id="2147483926" r:id="rId10"/>
    <p:sldMasterId id="2147483931" r:id="rId11"/>
    <p:sldMasterId id="2147483946" r:id="rId12"/>
  </p:sldMasterIdLst>
  <p:notesMasterIdLst>
    <p:notesMasterId r:id="rId38"/>
  </p:notesMasterIdLst>
  <p:handoutMasterIdLst>
    <p:handoutMasterId r:id="rId39"/>
  </p:handoutMasterIdLst>
  <p:sldIdLst>
    <p:sldId id="256" r:id="rId13"/>
    <p:sldId id="426" r:id="rId14"/>
    <p:sldId id="486" r:id="rId15"/>
    <p:sldId id="461" r:id="rId16"/>
    <p:sldId id="322" r:id="rId17"/>
    <p:sldId id="488" r:id="rId18"/>
    <p:sldId id="449" r:id="rId19"/>
    <p:sldId id="476" r:id="rId20"/>
    <p:sldId id="477" r:id="rId21"/>
    <p:sldId id="463" r:id="rId22"/>
    <p:sldId id="448" r:id="rId23"/>
    <p:sldId id="402" r:id="rId24"/>
    <p:sldId id="479" r:id="rId25"/>
    <p:sldId id="481" r:id="rId26"/>
    <p:sldId id="482" r:id="rId27"/>
    <p:sldId id="483" r:id="rId28"/>
    <p:sldId id="480" r:id="rId29"/>
    <p:sldId id="468" r:id="rId30"/>
    <p:sldId id="435" r:id="rId31"/>
    <p:sldId id="472" r:id="rId32"/>
    <p:sldId id="484" r:id="rId33"/>
    <p:sldId id="485" r:id="rId34"/>
    <p:sldId id="487" r:id="rId35"/>
    <p:sldId id="471" r:id="rId36"/>
    <p:sldId id="442" r:id="rId37"/>
  </p:sldIdLst>
  <p:sldSz cx="9144000" cy="6858000" type="screen4x3"/>
  <p:notesSz cx="6794500" cy="9931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01">
          <p15:clr>
            <a:srgbClr val="A4A3A4"/>
          </p15:clr>
        </p15:guide>
        <p15:guide id="2" pos="287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E47"/>
    <a:srgbClr val="117B96"/>
    <a:srgbClr val="4DC0C7"/>
    <a:srgbClr val="737373"/>
    <a:srgbClr val="ECEBE0"/>
    <a:srgbClr val="666666"/>
    <a:srgbClr val="197285"/>
    <a:srgbClr val="7D7D7D"/>
    <a:srgbClr val="3C3C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4" autoAdjust="0"/>
    <p:restoredTop sz="93249" autoAdjust="0"/>
  </p:normalViewPr>
  <p:slideViewPr>
    <p:cSldViewPr snapToGrid="0">
      <p:cViewPr varScale="1">
        <p:scale>
          <a:sx n="95" d="100"/>
          <a:sy n="95" d="100"/>
        </p:scale>
        <p:origin x="1094" y="62"/>
      </p:cViewPr>
      <p:guideLst>
        <p:guide orient="horz" pos="4101"/>
        <p:guide pos="2879"/>
      </p:guideLst>
    </p:cSldViewPr>
  </p:slideViewPr>
  <p:outlineViewPr>
    <p:cViewPr>
      <p:scale>
        <a:sx n="33" d="100"/>
        <a:sy n="33" d="100"/>
      </p:scale>
      <p:origin x="0" y="679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slide" Target="slides/slide1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0A4CB32-6B16-46CD-BD02-D7CEE1F5A372}" type="doc">
      <dgm:prSet loTypeId="urn:microsoft.com/office/officeart/2005/8/layout/hierarchy6" loCatId="hierarchy" qsTypeId="urn:microsoft.com/office/officeart/2005/8/quickstyle/simple5" qsCatId="simple" csTypeId="urn:microsoft.com/office/officeart/2005/8/colors/accent1_2#4" csCatId="accent1" phldr="1"/>
      <dgm:spPr/>
      <dgm:t>
        <a:bodyPr/>
        <a:lstStyle/>
        <a:p>
          <a:endParaRPr lang="nn-NO"/>
        </a:p>
      </dgm:t>
    </dgm:pt>
    <dgm:pt modelId="{F5FF96A2-21B6-4618-999B-F5C81B65C41A}">
      <dgm:prSet phldrT="[Tekst]" custT="1"/>
      <dgm:spPr/>
      <dgm:t>
        <a:bodyPr/>
        <a:lstStyle/>
        <a:p>
          <a:r>
            <a:rPr lang="nb-NO" sz="1400" dirty="0" smtClean="0"/>
            <a:t>SKL</a:t>
          </a:r>
          <a:endParaRPr lang="nn-NO" sz="1400" dirty="0"/>
        </a:p>
      </dgm:t>
    </dgm:pt>
    <dgm:pt modelId="{F4B9C43C-1740-4951-BF21-BE89DD192EF7}" type="parTrans" cxnId="{F24B7199-5890-4DC9-99BA-3F73599822FF}">
      <dgm:prSet/>
      <dgm:spPr/>
      <dgm:t>
        <a:bodyPr/>
        <a:lstStyle/>
        <a:p>
          <a:endParaRPr lang="nn-NO"/>
        </a:p>
      </dgm:t>
    </dgm:pt>
    <dgm:pt modelId="{79FCC305-5C75-4B9E-9780-3F5074418A36}" type="sibTrans" cxnId="{F24B7199-5890-4DC9-99BA-3F73599822FF}">
      <dgm:prSet/>
      <dgm:spPr/>
      <dgm:t>
        <a:bodyPr/>
        <a:lstStyle/>
        <a:p>
          <a:endParaRPr lang="nn-NO"/>
        </a:p>
      </dgm:t>
    </dgm:pt>
    <dgm:pt modelId="{CCBE3D02-8435-48B8-A08A-133F6E790778}" type="asst">
      <dgm:prSet phldrT="[Tekst]" custT="1"/>
      <dgm:spPr/>
      <dgm:t>
        <a:bodyPr/>
        <a:lstStyle/>
        <a:p>
          <a:r>
            <a:rPr lang="nn-NO" sz="1200" dirty="0" err="1" smtClean="0"/>
            <a:t>Marked</a:t>
          </a:r>
          <a:endParaRPr lang="nn-NO" sz="1200" dirty="0" smtClean="0"/>
        </a:p>
      </dgm:t>
    </dgm:pt>
    <dgm:pt modelId="{F3C87FC6-40D2-4516-9AFB-13D61F60499A}" type="parTrans" cxnId="{6EC73716-CDD0-42D8-B486-F176EBE0E93B}">
      <dgm:prSet/>
      <dgm:spPr/>
      <dgm:t>
        <a:bodyPr/>
        <a:lstStyle/>
        <a:p>
          <a:endParaRPr lang="nn-NO"/>
        </a:p>
      </dgm:t>
    </dgm:pt>
    <dgm:pt modelId="{A2585B8B-1496-4EFB-8CF4-D790BAEB2258}" type="sibTrans" cxnId="{6EC73716-CDD0-42D8-B486-F176EBE0E93B}">
      <dgm:prSet/>
      <dgm:spPr/>
      <dgm:t>
        <a:bodyPr/>
        <a:lstStyle/>
        <a:p>
          <a:endParaRPr lang="nn-NO"/>
        </a:p>
      </dgm:t>
    </dgm:pt>
    <dgm:pt modelId="{0B43A818-DCB8-4B34-80B7-B64915A06AA8}" type="asst">
      <dgm:prSet phldrT="[Tekst]" custT="1"/>
      <dgm:spPr/>
      <dgm:t>
        <a:bodyPr/>
        <a:lstStyle/>
        <a:p>
          <a:r>
            <a:rPr lang="nn-NO" sz="1200" dirty="0" smtClean="0"/>
            <a:t>Nett </a:t>
          </a:r>
        </a:p>
      </dgm:t>
    </dgm:pt>
    <dgm:pt modelId="{D9AE2401-F229-4725-9305-3F8FB2FF13E1}" type="parTrans" cxnId="{005A8CCF-3394-4253-A374-89CCFBB88D0F}">
      <dgm:prSet/>
      <dgm:spPr/>
      <dgm:t>
        <a:bodyPr/>
        <a:lstStyle/>
        <a:p>
          <a:endParaRPr lang="nn-NO"/>
        </a:p>
      </dgm:t>
    </dgm:pt>
    <dgm:pt modelId="{8C86A7AC-0EEB-4351-A97A-8AAE769E2C0C}" type="sibTrans" cxnId="{005A8CCF-3394-4253-A374-89CCFBB88D0F}">
      <dgm:prSet/>
      <dgm:spPr/>
      <dgm:t>
        <a:bodyPr/>
        <a:lstStyle/>
        <a:p>
          <a:endParaRPr lang="nn-NO"/>
        </a:p>
      </dgm:t>
    </dgm:pt>
    <dgm:pt modelId="{51F1651C-DE94-41C6-96E0-4E00A24BBA1D}" type="asst">
      <dgm:prSet phldrT="[Tekst]" custT="1"/>
      <dgm:spPr/>
      <dgm:t>
        <a:bodyPr/>
        <a:lstStyle/>
        <a:p>
          <a:r>
            <a:rPr lang="nb-NO" sz="1200" dirty="0" smtClean="0"/>
            <a:t>Produksjon</a:t>
          </a:r>
          <a:endParaRPr lang="nn-NO" sz="1200" dirty="0" smtClean="0"/>
        </a:p>
      </dgm:t>
    </dgm:pt>
    <dgm:pt modelId="{6397FE19-C2CA-421A-85D1-EF9FC775208C}" type="parTrans" cxnId="{8070DA04-0410-4036-9854-88A07B7F2ADE}">
      <dgm:prSet/>
      <dgm:spPr/>
      <dgm:t>
        <a:bodyPr/>
        <a:lstStyle/>
        <a:p>
          <a:endParaRPr lang="nn-NO"/>
        </a:p>
      </dgm:t>
    </dgm:pt>
    <dgm:pt modelId="{F932F51F-D2FB-42F5-B22C-AB92CD8524D5}" type="sibTrans" cxnId="{8070DA04-0410-4036-9854-88A07B7F2ADE}">
      <dgm:prSet/>
      <dgm:spPr/>
      <dgm:t>
        <a:bodyPr/>
        <a:lstStyle/>
        <a:p>
          <a:endParaRPr lang="nn-NO"/>
        </a:p>
      </dgm:t>
    </dgm:pt>
    <dgm:pt modelId="{9E4AB954-7512-4B9A-A48F-AD0E498305C8}" type="pres">
      <dgm:prSet presAssocID="{30A4CB32-6B16-46CD-BD02-D7CEE1F5A372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nn-NO"/>
        </a:p>
      </dgm:t>
    </dgm:pt>
    <dgm:pt modelId="{DFBF8623-6CAA-4A25-97CE-ED203FFB5A9F}" type="pres">
      <dgm:prSet presAssocID="{30A4CB32-6B16-46CD-BD02-D7CEE1F5A372}" presName="hierFlow" presStyleCnt="0"/>
      <dgm:spPr/>
      <dgm:t>
        <a:bodyPr/>
        <a:lstStyle/>
        <a:p>
          <a:endParaRPr lang="nn-NO"/>
        </a:p>
      </dgm:t>
    </dgm:pt>
    <dgm:pt modelId="{4173B921-A715-429D-A9B2-2D67962D3C06}" type="pres">
      <dgm:prSet presAssocID="{30A4CB32-6B16-46CD-BD02-D7CEE1F5A372}" presName="hierChild1" presStyleCnt="0">
        <dgm:presLayoutVars>
          <dgm:chPref val="1"/>
          <dgm:animOne val="branch"/>
          <dgm:animLvl val="lvl"/>
        </dgm:presLayoutVars>
      </dgm:prSet>
      <dgm:spPr/>
      <dgm:t>
        <a:bodyPr/>
        <a:lstStyle/>
        <a:p>
          <a:endParaRPr lang="nn-NO"/>
        </a:p>
      </dgm:t>
    </dgm:pt>
    <dgm:pt modelId="{D2E88851-EED0-4F1F-BCDF-33A03A5C0243}" type="pres">
      <dgm:prSet presAssocID="{F5FF96A2-21B6-4618-999B-F5C81B65C41A}" presName="Name14" presStyleCnt="0"/>
      <dgm:spPr/>
      <dgm:t>
        <a:bodyPr/>
        <a:lstStyle/>
        <a:p>
          <a:endParaRPr lang="nn-NO"/>
        </a:p>
      </dgm:t>
    </dgm:pt>
    <dgm:pt modelId="{C5E38AC3-4037-49AE-807A-A657A3DAA358}" type="pres">
      <dgm:prSet presAssocID="{F5FF96A2-21B6-4618-999B-F5C81B65C41A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nn-NO"/>
        </a:p>
      </dgm:t>
    </dgm:pt>
    <dgm:pt modelId="{DFD6EDD3-4AFD-4E96-ABDD-A5545C3714EE}" type="pres">
      <dgm:prSet presAssocID="{F5FF96A2-21B6-4618-999B-F5C81B65C41A}" presName="hierChild2" presStyleCnt="0"/>
      <dgm:spPr/>
      <dgm:t>
        <a:bodyPr/>
        <a:lstStyle/>
        <a:p>
          <a:endParaRPr lang="nn-NO"/>
        </a:p>
      </dgm:t>
    </dgm:pt>
    <dgm:pt modelId="{F99BB3FF-CB3D-4B66-A163-F45A93516E68}" type="pres">
      <dgm:prSet presAssocID="{F3C87FC6-40D2-4516-9AFB-13D61F60499A}" presName="Name19" presStyleLbl="parChTrans1D2" presStyleIdx="0" presStyleCnt="3"/>
      <dgm:spPr/>
      <dgm:t>
        <a:bodyPr/>
        <a:lstStyle/>
        <a:p>
          <a:endParaRPr lang="nn-NO"/>
        </a:p>
      </dgm:t>
    </dgm:pt>
    <dgm:pt modelId="{DE4B41FB-4758-4AF8-B9BA-F7EED1BAA02F}" type="pres">
      <dgm:prSet presAssocID="{CCBE3D02-8435-48B8-A08A-133F6E790778}" presName="Name21" presStyleCnt="0"/>
      <dgm:spPr/>
      <dgm:t>
        <a:bodyPr/>
        <a:lstStyle/>
        <a:p>
          <a:endParaRPr lang="nn-NO"/>
        </a:p>
      </dgm:t>
    </dgm:pt>
    <dgm:pt modelId="{5AC6D17B-1997-444E-BECA-62BEFCDF7F3A}" type="pres">
      <dgm:prSet presAssocID="{CCBE3D02-8435-48B8-A08A-133F6E790778}" presName="level2Shape" presStyleLbl="asst1" presStyleIdx="0" presStyleCnt="3"/>
      <dgm:spPr/>
      <dgm:t>
        <a:bodyPr/>
        <a:lstStyle/>
        <a:p>
          <a:endParaRPr lang="nn-NO"/>
        </a:p>
      </dgm:t>
    </dgm:pt>
    <dgm:pt modelId="{95A73796-728B-4398-BAFD-421780E7A1D5}" type="pres">
      <dgm:prSet presAssocID="{CCBE3D02-8435-48B8-A08A-133F6E790778}" presName="hierChild3" presStyleCnt="0"/>
      <dgm:spPr/>
      <dgm:t>
        <a:bodyPr/>
        <a:lstStyle/>
        <a:p>
          <a:endParaRPr lang="nn-NO"/>
        </a:p>
      </dgm:t>
    </dgm:pt>
    <dgm:pt modelId="{A60BDA18-9E2F-4F81-B888-8344F9B36855}" type="pres">
      <dgm:prSet presAssocID="{D9AE2401-F229-4725-9305-3F8FB2FF13E1}" presName="Name19" presStyleLbl="parChTrans1D2" presStyleIdx="1" presStyleCnt="3"/>
      <dgm:spPr/>
      <dgm:t>
        <a:bodyPr/>
        <a:lstStyle/>
        <a:p>
          <a:endParaRPr lang="nn-NO"/>
        </a:p>
      </dgm:t>
    </dgm:pt>
    <dgm:pt modelId="{BC8C3048-88A4-402B-A235-EAAF7E3FC885}" type="pres">
      <dgm:prSet presAssocID="{0B43A818-DCB8-4B34-80B7-B64915A06AA8}" presName="Name21" presStyleCnt="0"/>
      <dgm:spPr/>
      <dgm:t>
        <a:bodyPr/>
        <a:lstStyle/>
        <a:p>
          <a:endParaRPr lang="nn-NO"/>
        </a:p>
      </dgm:t>
    </dgm:pt>
    <dgm:pt modelId="{AE597F70-9C6E-416A-BF47-5BD67F57F445}" type="pres">
      <dgm:prSet presAssocID="{0B43A818-DCB8-4B34-80B7-B64915A06AA8}" presName="level2Shape" presStyleLbl="asst1" presStyleIdx="1" presStyleCnt="3"/>
      <dgm:spPr/>
      <dgm:t>
        <a:bodyPr/>
        <a:lstStyle/>
        <a:p>
          <a:endParaRPr lang="nn-NO"/>
        </a:p>
      </dgm:t>
    </dgm:pt>
    <dgm:pt modelId="{D05EC14A-B567-4B6C-8A57-5CFFB49B1524}" type="pres">
      <dgm:prSet presAssocID="{0B43A818-DCB8-4B34-80B7-B64915A06AA8}" presName="hierChild3" presStyleCnt="0"/>
      <dgm:spPr/>
      <dgm:t>
        <a:bodyPr/>
        <a:lstStyle/>
        <a:p>
          <a:endParaRPr lang="nn-NO"/>
        </a:p>
      </dgm:t>
    </dgm:pt>
    <dgm:pt modelId="{A89B22F9-2C26-4E10-8312-2914E1271EBE}" type="pres">
      <dgm:prSet presAssocID="{6397FE19-C2CA-421A-85D1-EF9FC775208C}" presName="Name19" presStyleLbl="parChTrans1D2" presStyleIdx="2" presStyleCnt="3"/>
      <dgm:spPr/>
      <dgm:t>
        <a:bodyPr/>
        <a:lstStyle/>
        <a:p>
          <a:endParaRPr lang="nn-NO"/>
        </a:p>
      </dgm:t>
    </dgm:pt>
    <dgm:pt modelId="{0F67A83A-9A70-414A-8A45-B270AFB658D7}" type="pres">
      <dgm:prSet presAssocID="{51F1651C-DE94-41C6-96E0-4E00A24BBA1D}" presName="Name21" presStyleCnt="0"/>
      <dgm:spPr/>
      <dgm:t>
        <a:bodyPr/>
        <a:lstStyle/>
        <a:p>
          <a:endParaRPr lang="nn-NO"/>
        </a:p>
      </dgm:t>
    </dgm:pt>
    <dgm:pt modelId="{A8C50921-DF94-4AA0-8799-E77DC6D7ACFA}" type="pres">
      <dgm:prSet presAssocID="{51F1651C-DE94-41C6-96E0-4E00A24BBA1D}" presName="level2Shape" presStyleLbl="asst1" presStyleIdx="2" presStyleCnt="3"/>
      <dgm:spPr/>
      <dgm:t>
        <a:bodyPr/>
        <a:lstStyle/>
        <a:p>
          <a:endParaRPr lang="nn-NO"/>
        </a:p>
      </dgm:t>
    </dgm:pt>
    <dgm:pt modelId="{3892B41A-56E9-4B88-8504-ECBFF1F3C23D}" type="pres">
      <dgm:prSet presAssocID="{51F1651C-DE94-41C6-96E0-4E00A24BBA1D}" presName="hierChild3" presStyleCnt="0"/>
      <dgm:spPr/>
      <dgm:t>
        <a:bodyPr/>
        <a:lstStyle/>
        <a:p>
          <a:endParaRPr lang="nn-NO"/>
        </a:p>
      </dgm:t>
    </dgm:pt>
    <dgm:pt modelId="{DF309ED2-9519-46F2-84F0-3ED426911ABA}" type="pres">
      <dgm:prSet presAssocID="{30A4CB32-6B16-46CD-BD02-D7CEE1F5A372}" presName="bgShapesFlow" presStyleCnt="0"/>
      <dgm:spPr/>
      <dgm:t>
        <a:bodyPr/>
        <a:lstStyle/>
        <a:p>
          <a:endParaRPr lang="nn-NO"/>
        </a:p>
      </dgm:t>
    </dgm:pt>
  </dgm:ptLst>
  <dgm:cxnLst>
    <dgm:cxn modelId="{6EC73716-CDD0-42D8-B486-F176EBE0E93B}" srcId="{F5FF96A2-21B6-4618-999B-F5C81B65C41A}" destId="{CCBE3D02-8435-48B8-A08A-133F6E790778}" srcOrd="0" destOrd="0" parTransId="{F3C87FC6-40D2-4516-9AFB-13D61F60499A}" sibTransId="{A2585B8B-1496-4EFB-8CF4-D790BAEB2258}"/>
    <dgm:cxn modelId="{E01F2293-EB43-4409-9BE6-B7554E491784}" type="presOf" srcId="{F3C87FC6-40D2-4516-9AFB-13D61F60499A}" destId="{F99BB3FF-CB3D-4B66-A163-F45A93516E68}" srcOrd="0" destOrd="0" presId="urn:microsoft.com/office/officeart/2005/8/layout/hierarchy6"/>
    <dgm:cxn modelId="{4CAA89A7-6B70-4F6A-A9C1-BBF7EB9AFE11}" type="presOf" srcId="{51F1651C-DE94-41C6-96E0-4E00A24BBA1D}" destId="{A8C50921-DF94-4AA0-8799-E77DC6D7ACFA}" srcOrd="0" destOrd="0" presId="urn:microsoft.com/office/officeart/2005/8/layout/hierarchy6"/>
    <dgm:cxn modelId="{C9C68C4A-C291-463C-A1D0-757F79FB37ED}" type="presOf" srcId="{6397FE19-C2CA-421A-85D1-EF9FC775208C}" destId="{A89B22F9-2C26-4E10-8312-2914E1271EBE}" srcOrd="0" destOrd="0" presId="urn:microsoft.com/office/officeart/2005/8/layout/hierarchy6"/>
    <dgm:cxn modelId="{F24B7199-5890-4DC9-99BA-3F73599822FF}" srcId="{30A4CB32-6B16-46CD-BD02-D7CEE1F5A372}" destId="{F5FF96A2-21B6-4618-999B-F5C81B65C41A}" srcOrd="0" destOrd="0" parTransId="{F4B9C43C-1740-4951-BF21-BE89DD192EF7}" sibTransId="{79FCC305-5C75-4B9E-9780-3F5074418A36}"/>
    <dgm:cxn modelId="{9B994F18-3672-4B96-8288-C6748C4D3760}" type="presOf" srcId="{F5FF96A2-21B6-4618-999B-F5C81B65C41A}" destId="{C5E38AC3-4037-49AE-807A-A657A3DAA358}" srcOrd="0" destOrd="0" presId="urn:microsoft.com/office/officeart/2005/8/layout/hierarchy6"/>
    <dgm:cxn modelId="{FDA88987-0DA2-4CE2-AF48-CB6E952373B5}" type="presOf" srcId="{0B43A818-DCB8-4B34-80B7-B64915A06AA8}" destId="{AE597F70-9C6E-416A-BF47-5BD67F57F445}" srcOrd="0" destOrd="0" presId="urn:microsoft.com/office/officeart/2005/8/layout/hierarchy6"/>
    <dgm:cxn modelId="{8B51956F-B4E5-4D8B-82EF-FCA5ABD62700}" type="presOf" srcId="{CCBE3D02-8435-48B8-A08A-133F6E790778}" destId="{5AC6D17B-1997-444E-BECA-62BEFCDF7F3A}" srcOrd="0" destOrd="0" presId="urn:microsoft.com/office/officeart/2005/8/layout/hierarchy6"/>
    <dgm:cxn modelId="{8070DA04-0410-4036-9854-88A07B7F2ADE}" srcId="{F5FF96A2-21B6-4618-999B-F5C81B65C41A}" destId="{51F1651C-DE94-41C6-96E0-4E00A24BBA1D}" srcOrd="2" destOrd="0" parTransId="{6397FE19-C2CA-421A-85D1-EF9FC775208C}" sibTransId="{F932F51F-D2FB-42F5-B22C-AB92CD8524D5}"/>
    <dgm:cxn modelId="{005A8CCF-3394-4253-A374-89CCFBB88D0F}" srcId="{F5FF96A2-21B6-4618-999B-F5C81B65C41A}" destId="{0B43A818-DCB8-4B34-80B7-B64915A06AA8}" srcOrd="1" destOrd="0" parTransId="{D9AE2401-F229-4725-9305-3F8FB2FF13E1}" sibTransId="{8C86A7AC-0EEB-4351-A97A-8AAE769E2C0C}"/>
    <dgm:cxn modelId="{BCE62C3D-2727-4826-BBD9-E64DF10769BA}" type="presOf" srcId="{D9AE2401-F229-4725-9305-3F8FB2FF13E1}" destId="{A60BDA18-9E2F-4F81-B888-8344F9B36855}" srcOrd="0" destOrd="0" presId="urn:microsoft.com/office/officeart/2005/8/layout/hierarchy6"/>
    <dgm:cxn modelId="{A28B264F-6E45-4181-940E-25F9C7619BF4}" type="presOf" srcId="{30A4CB32-6B16-46CD-BD02-D7CEE1F5A372}" destId="{9E4AB954-7512-4B9A-A48F-AD0E498305C8}" srcOrd="0" destOrd="0" presId="urn:microsoft.com/office/officeart/2005/8/layout/hierarchy6"/>
    <dgm:cxn modelId="{1E2C8781-0398-4AB7-A77F-A0CE5779196F}" type="presParOf" srcId="{9E4AB954-7512-4B9A-A48F-AD0E498305C8}" destId="{DFBF8623-6CAA-4A25-97CE-ED203FFB5A9F}" srcOrd="0" destOrd="0" presId="urn:microsoft.com/office/officeart/2005/8/layout/hierarchy6"/>
    <dgm:cxn modelId="{8DE9B216-AB6D-4C70-8DFB-527BD56E82F9}" type="presParOf" srcId="{DFBF8623-6CAA-4A25-97CE-ED203FFB5A9F}" destId="{4173B921-A715-429D-A9B2-2D67962D3C06}" srcOrd="0" destOrd="0" presId="urn:microsoft.com/office/officeart/2005/8/layout/hierarchy6"/>
    <dgm:cxn modelId="{5F1C2E80-25BD-4107-8F8B-10D7CF6361D9}" type="presParOf" srcId="{4173B921-A715-429D-A9B2-2D67962D3C06}" destId="{D2E88851-EED0-4F1F-BCDF-33A03A5C0243}" srcOrd="0" destOrd="0" presId="urn:microsoft.com/office/officeart/2005/8/layout/hierarchy6"/>
    <dgm:cxn modelId="{D414127C-F89B-4983-9C96-83A3AF8024A2}" type="presParOf" srcId="{D2E88851-EED0-4F1F-BCDF-33A03A5C0243}" destId="{C5E38AC3-4037-49AE-807A-A657A3DAA358}" srcOrd="0" destOrd="0" presId="urn:microsoft.com/office/officeart/2005/8/layout/hierarchy6"/>
    <dgm:cxn modelId="{924BC90B-E0A1-460B-B0BD-A5D05BCFF951}" type="presParOf" srcId="{D2E88851-EED0-4F1F-BCDF-33A03A5C0243}" destId="{DFD6EDD3-4AFD-4E96-ABDD-A5545C3714EE}" srcOrd="1" destOrd="0" presId="urn:microsoft.com/office/officeart/2005/8/layout/hierarchy6"/>
    <dgm:cxn modelId="{3D7DCF6C-D3BF-485F-B8A2-7AF05F801C7F}" type="presParOf" srcId="{DFD6EDD3-4AFD-4E96-ABDD-A5545C3714EE}" destId="{F99BB3FF-CB3D-4B66-A163-F45A93516E68}" srcOrd="0" destOrd="0" presId="urn:microsoft.com/office/officeart/2005/8/layout/hierarchy6"/>
    <dgm:cxn modelId="{664AA9F8-3079-40B2-B11C-4B05FA59B5C6}" type="presParOf" srcId="{DFD6EDD3-4AFD-4E96-ABDD-A5545C3714EE}" destId="{DE4B41FB-4758-4AF8-B9BA-F7EED1BAA02F}" srcOrd="1" destOrd="0" presId="urn:microsoft.com/office/officeart/2005/8/layout/hierarchy6"/>
    <dgm:cxn modelId="{C2918802-2CDB-4143-A6A3-E55D4CCA70D2}" type="presParOf" srcId="{DE4B41FB-4758-4AF8-B9BA-F7EED1BAA02F}" destId="{5AC6D17B-1997-444E-BECA-62BEFCDF7F3A}" srcOrd="0" destOrd="0" presId="urn:microsoft.com/office/officeart/2005/8/layout/hierarchy6"/>
    <dgm:cxn modelId="{1AA096D5-251A-4C32-A9BD-A5031845B084}" type="presParOf" srcId="{DE4B41FB-4758-4AF8-B9BA-F7EED1BAA02F}" destId="{95A73796-728B-4398-BAFD-421780E7A1D5}" srcOrd="1" destOrd="0" presId="urn:microsoft.com/office/officeart/2005/8/layout/hierarchy6"/>
    <dgm:cxn modelId="{A42FBE22-56D5-49E8-BA8E-B428D64FB33E}" type="presParOf" srcId="{DFD6EDD3-4AFD-4E96-ABDD-A5545C3714EE}" destId="{A60BDA18-9E2F-4F81-B888-8344F9B36855}" srcOrd="2" destOrd="0" presId="urn:microsoft.com/office/officeart/2005/8/layout/hierarchy6"/>
    <dgm:cxn modelId="{93F32EDD-8A13-4B94-A6DC-82696D4B40C6}" type="presParOf" srcId="{DFD6EDD3-4AFD-4E96-ABDD-A5545C3714EE}" destId="{BC8C3048-88A4-402B-A235-EAAF7E3FC885}" srcOrd="3" destOrd="0" presId="urn:microsoft.com/office/officeart/2005/8/layout/hierarchy6"/>
    <dgm:cxn modelId="{CDD41663-FF55-48B4-B0C6-82157A5D23B5}" type="presParOf" srcId="{BC8C3048-88A4-402B-A235-EAAF7E3FC885}" destId="{AE597F70-9C6E-416A-BF47-5BD67F57F445}" srcOrd="0" destOrd="0" presId="urn:microsoft.com/office/officeart/2005/8/layout/hierarchy6"/>
    <dgm:cxn modelId="{07B2C6C5-38B8-4F2E-8384-99BAC69B069C}" type="presParOf" srcId="{BC8C3048-88A4-402B-A235-EAAF7E3FC885}" destId="{D05EC14A-B567-4B6C-8A57-5CFFB49B1524}" srcOrd="1" destOrd="0" presId="urn:microsoft.com/office/officeart/2005/8/layout/hierarchy6"/>
    <dgm:cxn modelId="{A6C5CEA6-9EA7-449F-B3F3-2A978EF8570E}" type="presParOf" srcId="{DFD6EDD3-4AFD-4E96-ABDD-A5545C3714EE}" destId="{A89B22F9-2C26-4E10-8312-2914E1271EBE}" srcOrd="4" destOrd="0" presId="urn:microsoft.com/office/officeart/2005/8/layout/hierarchy6"/>
    <dgm:cxn modelId="{8B115189-2FE5-416C-943A-77E5F7114091}" type="presParOf" srcId="{DFD6EDD3-4AFD-4E96-ABDD-A5545C3714EE}" destId="{0F67A83A-9A70-414A-8A45-B270AFB658D7}" srcOrd="5" destOrd="0" presId="urn:microsoft.com/office/officeart/2005/8/layout/hierarchy6"/>
    <dgm:cxn modelId="{B6F0265F-5C99-4CA3-89E8-C55F6CBBF745}" type="presParOf" srcId="{0F67A83A-9A70-414A-8A45-B270AFB658D7}" destId="{A8C50921-DF94-4AA0-8799-E77DC6D7ACFA}" srcOrd="0" destOrd="0" presId="urn:microsoft.com/office/officeart/2005/8/layout/hierarchy6"/>
    <dgm:cxn modelId="{2E240D9B-8C73-4874-ABD3-2BF34B9AD3F1}" type="presParOf" srcId="{0F67A83A-9A70-414A-8A45-B270AFB658D7}" destId="{3892B41A-56E9-4B88-8504-ECBFF1F3C23D}" srcOrd="1" destOrd="0" presId="urn:microsoft.com/office/officeart/2005/8/layout/hierarchy6"/>
    <dgm:cxn modelId="{A5F77D01-DAB7-4C63-9B8D-0F8D03592CA5}" type="presParOf" srcId="{9E4AB954-7512-4B9A-A48F-AD0E498305C8}" destId="{DF309ED2-9519-46F2-84F0-3ED426911ABA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0A4CB32-6B16-46CD-BD02-D7CEE1F5A372}" type="doc">
      <dgm:prSet loTypeId="urn:microsoft.com/office/officeart/2005/8/layout/hierarchy6" loCatId="hierarchy" qsTypeId="urn:microsoft.com/office/officeart/2005/8/quickstyle/simple5" qsCatId="simple" csTypeId="urn:microsoft.com/office/officeart/2005/8/colors/accent1_2#4" csCatId="accent1" phldr="1"/>
      <dgm:spPr/>
      <dgm:t>
        <a:bodyPr/>
        <a:lstStyle/>
        <a:p>
          <a:endParaRPr lang="nn-NO"/>
        </a:p>
      </dgm:t>
    </dgm:pt>
    <dgm:pt modelId="{F5FF96A2-21B6-4618-999B-F5C81B65C41A}">
      <dgm:prSet phldrT="[Tekst]" custT="1"/>
      <dgm:spPr/>
      <dgm:t>
        <a:bodyPr/>
        <a:lstStyle/>
        <a:p>
          <a:r>
            <a:rPr lang="nb-NO" sz="1400" dirty="0" smtClean="0"/>
            <a:t>HK</a:t>
          </a:r>
          <a:endParaRPr lang="nn-NO" sz="1400" dirty="0"/>
        </a:p>
      </dgm:t>
    </dgm:pt>
    <dgm:pt modelId="{F4B9C43C-1740-4951-BF21-BE89DD192EF7}" type="parTrans" cxnId="{F24B7199-5890-4DC9-99BA-3F73599822FF}">
      <dgm:prSet/>
      <dgm:spPr/>
      <dgm:t>
        <a:bodyPr/>
        <a:lstStyle/>
        <a:p>
          <a:endParaRPr lang="nn-NO"/>
        </a:p>
      </dgm:t>
    </dgm:pt>
    <dgm:pt modelId="{79FCC305-5C75-4B9E-9780-3F5074418A36}" type="sibTrans" cxnId="{F24B7199-5890-4DC9-99BA-3F73599822FF}">
      <dgm:prSet/>
      <dgm:spPr/>
      <dgm:t>
        <a:bodyPr/>
        <a:lstStyle/>
        <a:p>
          <a:endParaRPr lang="nn-NO"/>
        </a:p>
      </dgm:t>
    </dgm:pt>
    <dgm:pt modelId="{CCBE3D02-8435-48B8-A08A-133F6E790778}" type="asst">
      <dgm:prSet phldrT="[Tekst]" custT="1"/>
      <dgm:spPr/>
      <dgm:t>
        <a:bodyPr/>
        <a:lstStyle/>
        <a:p>
          <a:r>
            <a:rPr lang="nn-NO" sz="1200" dirty="0" smtClean="0"/>
            <a:t>Nett</a:t>
          </a:r>
        </a:p>
      </dgm:t>
    </dgm:pt>
    <dgm:pt modelId="{F3C87FC6-40D2-4516-9AFB-13D61F60499A}" type="parTrans" cxnId="{6EC73716-CDD0-42D8-B486-F176EBE0E93B}">
      <dgm:prSet/>
      <dgm:spPr/>
      <dgm:t>
        <a:bodyPr/>
        <a:lstStyle/>
        <a:p>
          <a:endParaRPr lang="nn-NO"/>
        </a:p>
      </dgm:t>
    </dgm:pt>
    <dgm:pt modelId="{A2585B8B-1496-4EFB-8CF4-D790BAEB2258}" type="sibTrans" cxnId="{6EC73716-CDD0-42D8-B486-F176EBE0E93B}">
      <dgm:prSet/>
      <dgm:spPr/>
      <dgm:t>
        <a:bodyPr/>
        <a:lstStyle/>
        <a:p>
          <a:endParaRPr lang="nn-NO"/>
        </a:p>
      </dgm:t>
    </dgm:pt>
    <dgm:pt modelId="{0B43A818-DCB8-4B34-80B7-B64915A06AA8}" type="asst">
      <dgm:prSet phldrT="[Tekst]" custT="1"/>
      <dgm:spPr/>
      <dgm:t>
        <a:bodyPr/>
        <a:lstStyle/>
        <a:p>
          <a:r>
            <a:rPr lang="nb-NO" sz="1200" dirty="0" smtClean="0"/>
            <a:t>Bredbånd</a:t>
          </a:r>
          <a:endParaRPr lang="nn-NO" sz="1200" dirty="0" smtClean="0"/>
        </a:p>
      </dgm:t>
    </dgm:pt>
    <dgm:pt modelId="{D9AE2401-F229-4725-9305-3F8FB2FF13E1}" type="parTrans" cxnId="{005A8CCF-3394-4253-A374-89CCFBB88D0F}">
      <dgm:prSet/>
      <dgm:spPr/>
      <dgm:t>
        <a:bodyPr/>
        <a:lstStyle/>
        <a:p>
          <a:endParaRPr lang="nn-NO"/>
        </a:p>
      </dgm:t>
    </dgm:pt>
    <dgm:pt modelId="{8C86A7AC-0EEB-4351-A97A-8AAE769E2C0C}" type="sibTrans" cxnId="{005A8CCF-3394-4253-A374-89CCFBB88D0F}">
      <dgm:prSet/>
      <dgm:spPr/>
      <dgm:t>
        <a:bodyPr/>
        <a:lstStyle/>
        <a:p>
          <a:endParaRPr lang="nn-NO"/>
        </a:p>
      </dgm:t>
    </dgm:pt>
    <dgm:pt modelId="{51F1651C-DE94-41C6-96E0-4E00A24BBA1D}" type="asst">
      <dgm:prSet phldrT="[Tekst]" custT="1"/>
      <dgm:spPr/>
      <dgm:t>
        <a:bodyPr/>
        <a:lstStyle/>
        <a:p>
          <a:r>
            <a:rPr lang="nb-NO" sz="1200" dirty="0" smtClean="0"/>
            <a:t>Marked</a:t>
          </a:r>
          <a:endParaRPr lang="nn-NO" sz="1200" dirty="0" smtClean="0"/>
        </a:p>
      </dgm:t>
    </dgm:pt>
    <dgm:pt modelId="{6397FE19-C2CA-421A-85D1-EF9FC775208C}" type="parTrans" cxnId="{8070DA04-0410-4036-9854-88A07B7F2ADE}">
      <dgm:prSet/>
      <dgm:spPr/>
      <dgm:t>
        <a:bodyPr/>
        <a:lstStyle/>
        <a:p>
          <a:endParaRPr lang="nn-NO"/>
        </a:p>
      </dgm:t>
    </dgm:pt>
    <dgm:pt modelId="{F932F51F-D2FB-42F5-B22C-AB92CD8524D5}" type="sibTrans" cxnId="{8070DA04-0410-4036-9854-88A07B7F2ADE}">
      <dgm:prSet/>
      <dgm:spPr/>
      <dgm:t>
        <a:bodyPr/>
        <a:lstStyle/>
        <a:p>
          <a:endParaRPr lang="nn-NO"/>
        </a:p>
      </dgm:t>
    </dgm:pt>
    <dgm:pt modelId="{018ED0F8-062F-4AF7-972D-7F2DB37DC685}" type="asst">
      <dgm:prSet phldrT="[Tekst]" custT="1"/>
      <dgm:spPr/>
      <dgm:t>
        <a:bodyPr/>
        <a:lstStyle/>
        <a:p>
          <a:r>
            <a:rPr lang="nb-NO" sz="1200" dirty="0" smtClean="0"/>
            <a:t>Produksjon</a:t>
          </a:r>
          <a:endParaRPr lang="nn-NO" sz="1200" dirty="0" smtClean="0"/>
        </a:p>
      </dgm:t>
    </dgm:pt>
    <dgm:pt modelId="{14032650-906C-4215-A247-D71B042892EF}" type="parTrans" cxnId="{FB957031-53CD-49C9-9A8F-B3E74EBBC4C3}">
      <dgm:prSet/>
      <dgm:spPr/>
      <dgm:t>
        <a:bodyPr/>
        <a:lstStyle/>
        <a:p>
          <a:endParaRPr lang="nn-NO"/>
        </a:p>
      </dgm:t>
    </dgm:pt>
    <dgm:pt modelId="{8CA7456A-F504-4E53-933C-D88C68530476}" type="sibTrans" cxnId="{FB957031-53CD-49C9-9A8F-B3E74EBBC4C3}">
      <dgm:prSet/>
      <dgm:spPr/>
      <dgm:t>
        <a:bodyPr/>
        <a:lstStyle/>
        <a:p>
          <a:endParaRPr lang="nn-NO"/>
        </a:p>
      </dgm:t>
    </dgm:pt>
    <dgm:pt modelId="{9E4AB954-7512-4B9A-A48F-AD0E498305C8}" type="pres">
      <dgm:prSet presAssocID="{30A4CB32-6B16-46CD-BD02-D7CEE1F5A372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nn-NO"/>
        </a:p>
      </dgm:t>
    </dgm:pt>
    <dgm:pt modelId="{DFBF8623-6CAA-4A25-97CE-ED203FFB5A9F}" type="pres">
      <dgm:prSet presAssocID="{30A4CB32-6B16-46CD-BD02-D7CEE1F5A372}" presName="hierFlow" presStyleCnt="0"/>
      <dgm:spPr/>
      <dgm:t>
        <a:bodyPr/>
        <a:lstStyle/>
        <a:p>
          <a:endParaRPr lang="nn-NO"/>
        </a:p>
      </dgm:t>
    </dgm:pt>
    <dgm:pt modelId="{4173B921-A715-429D-A9B2-2D67962D3C06}" type="pres">
      <dgm:prSet presAssocID="{30A4CB32-6B16-46CD-BD02-D7CEE1F5A372}" presName="hierChild1" presStyleCnt="0">
        <dgm:presLayoutVars>
          <dgm:chPref val="1"/>
          <dgm:animOne val="branch"/>
          <dgm:animLvl val="lvl"/>
        </dgm:presLayoutVars>
      </dgm:prSet>
      <dgm:spPr/>
      <dgm:t>
        <a:bodyPr/>
        <a:lstStyle/>
        <a:p>
          <a:endParaRPr lang="nn-NO"/>
        </a:p>
      </dgm:t>
    </dgm:pt>
    <dgm:pt modelId="{D2E88851-EED0-4F1F-BCDF-33A03A5C0243}" type="pres">
      <dgm:prSet presAssocID="{F5FF96A2-21B6-4618-999B-F5C81B65C41A}" presName="Name14" presStyleCnt="0"/>
      <dgm:spPr/>
      <dgm:t>
        <a:bodyPr/>
        <a:lstStyle/>
        <a:p>
          <a:endParaRPr lang="nn-NO"/>
        </a:p>
      </dgm:t>
    </dgm:pt>
    <dgm:pt modelId="{C5E38AC3-4037-49AE-807A-A657A3DAA358}" type="pres">
      <dgm:prSet presAssocID="{F5FF96A2-21B6-4618-999B-F5C81B65C41A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nn-NO"/>
        </a:p>
      </dgm:t>
    </dgm:pt>
    <dgm:pt modelId="{DFD6EDD3-4AFD-4E96-ABDD-A5545C3714EE}" type="pres">
      <dgm:prSet presAssocID="{F5FF96A2-21B6-4618-999B-F5C81B65C41A}" presName="hierChild2" presStyleCnt="0"/>
      <dgm:spPr/>
      <dgm:t>
        <a:bodyPr/>
        <a:lstStyle/>
        <a:p>
          <a:endParaRPr lang="nn-NO"/>
        </a:p>
      </dgm:t>
    </dgm:pt>
    <dgm:pt modelId="{F99BB3FF-CB3D-4B66-A163-F45A93516E68}" type="pres">
      <dgm:prSet presAssocID="{F3C87FC6-40D2-4516-9AFB-13D61F60499A}" presName="Name19" presStyleLbl="parChTrans1D2" presStyleIdx="0" presStyleCnt="4"/>
      <dgm:spPr/>
      <dgm:t>
        <a:bodyPr/>
        <a:lstStyle/>
        <a:p>
          <a:endParaRPr lang="nn-NO"/>
        </a:p>
      </dgm:t>
    </dgm:pt>
    <dgm:pt modelId="{DE4B41FB-4758-4AF8-B9BA-F7EED1BAA02F}" type="pres">
      <dgm:prSet presAssocID="{CCBE3D02-8435-48B8-A08A-133F6E790778}" presName="Name21" presStyleCnt="0"/>
      <dgm:spPr/>
      <dgm:t>
        <a:bodyPr/>
        <a:lstStyle/>
        <a:p>
          <a:endParaRPr lang="nn-NO"/>
        </a:p>
      </dgm:t>
    </dgm:pt>
    <dgm:pt modelId="{5AC6D17B-1997-444E-BECA-62BEFCDF7F3A}" type="pres">
      <dgm:prSet presAssocID="{CCBE3D02-8435-48B8-A08A-133F6E790778}" presName="level2Shape" presStyleLbl="asst1" presStyleIdx="0" presStyleCnt="4" custScaleX="100000" custScaleY="100000"/>
      <dgm:spPr/>
      <dgm:t>
        <a:bodyPr/>
        <a:lstStyle/>
        <a:p>
          <a:endParaRPr lang="nn-NO"/>
        </a:p>
      </dgm:t>
    </dgm:pt>
    <dgm:pt modelId="{95A73796-728B-4398-BAFD-421780E7A1D5}" type="pres">
      <dgm:prSet presAssocID="{CCBE3D02-8435-48B8-A08A-133F6E790778}" presName="hierChild3" presStyleCnt="0"/>
      <dgm:spPr/>
      <dgm:t>
        <a:bodyPr/>
        <a:lstStyle/>
        <a:p>
          <a:endParaRPr lang="nn-NO"/>
        </a:p>
      </dgm:t>
    </dgm:pt>
    <dgm:pt modelId="{A60BDA18-9E2F-4F81-B888-8344F9B36855}" type="pres">
      <dgm:prSet presAssocID="{D9AE2401-F229-4725-9305-3F8FB2FF13E1}" presName="Name19" presStyleLbl="parChTrans1D2" presStyleIdx="1" presStyleCnt="4"/>
      <dgm:spPr/>
      <dgm:t>
        <a:bodyPr/>
        <a:lstStyle/>
        <a:p>
          <a:endParaRPr lang="nn-NO"/>
        </a:p>
      </dgm:t>
    </dgm:pt>
    <dgm:pt modelId="{BC8C3048-88A4-402B-A235-EAAF7E3FC885}" type="pres">
      <dgm:prSet presAssocID="{0B43A818-DCB8-4B34-80B7-B64915A06AA8}" presName="Name21" presStyleCnt="0"/>
      <dgm:spPr/>
      <dgm:t>
        <a:bodyPr/>
        <a:lstStyle/>
        <a:p>
          <a:endParaRPr lang="nn-NO"/>
        </a:p>
      </dgm:t>
    </dgm:pt>
    <dgm:pt modelId="{AE597F70-9C6E-416A-BF47-5BD67F57F445}" type="pres">
      <dgm:prSet presAssocID="{0B43A818-DCB8-4B34-80B7-B64915A06AA8}" presName="level2Shape" presStyleLbl="asst1" presStyleIdx="1" presStyleCnt="4" custScaleX="100000" custScaleY="100000"/>
      <dgm:spPr/>
      <dgm:t>
        <a:bodyPr/>
        <a:lstStyle/>
        <a:p>
          <a:endParaRPr lang="nn-NO"/>
        </a:p>
      </dgm:t>
    </dgm:pt>
    <dgm:pt modelId="{D05EC14A-B567-4B6C-8A57-5CFFB49B1524}" type="pres">
      <dgm:prSet presAssocID="{0B43A818-DCB8-4B34-80B7-B64915A06AA8}" presName="hierChild3" presStyleCnt="0"/>
      <dgm:spPr/>
      <dgm:t>
        <a:bodyPr/>
        <a:lstStyle/>
        <a:p>
          <a:endParaRPr lang="nn-NO"/>
        </a:p>
      </dgm:t>
    </dgm:pt>
    <dgm:pt modelId="{A89B22F9-2C26-4E10-8312-2914E1271EBE}" type="pres">
      <dgm:prSet presAssocID="{6397FE19-C2CA-421A-85D1-EF9FC775208C}" presName="Name19" presStyleLbl="parChTrans1D2" presStyleIdx="2" presStyleCnt="4"/>
      <dgm:spPr/>
      <dgm:t>
        <a:bodyPr/>
        <a:lstStyle/>
        <a:p>
          <a:endParaRPr lang="nn-NO"/>
        </a:p>
      </dgm:t>
    </dgm:pt>
    <dgm:pt modelId="{0F67A83A-9A70-414A-8A45-B270AFB658D7}" type="pres">
      <dgm:prSet presAssocID="{51F1651C-DE94-41C6-96E0-4E00A24BBA1D}" presName="Name21" presStyleCnt="0"/>
      <dgm:spPr/>
      <dgm:t>
        <a:bodyPr/>
        <a:lstStyle/>
        <a:p>
          <a:endParaRPr lang="nn-NO"/>
        </a:p>
      </dgm:t>
    </dgm:pt>
    <dgm:pt modelId="{A8C50921-DF94-4AA0-8799-E77DC6D7ACFA}" type="pres">
      <dgm:prSet presAssocID="{51F1651C-DE94-41C6-96E0-4E00A24BBA1D}" presName="level2Shape" presStyleLbl="asst1" presStyleIdx="2" presStyleCnt="4" custScaleX="100000" custScaleY="100000"/>
      <dgm:spPr/>
      <dgm:t>
        <a:bodyPr/>
        <a:lstStyle/>
        <a:p>
          <a:endParaRPr lang="nn-NO"/>
        </a:p>
      </dgm:t>
    </dgm:pt>
    <dgm:pt modelId="{3892B41A-56E9-4B88-8504-ECBFF1F3C23D}" type="pres">
      <dgm:prSet presAssocID="{51F1651C-DE94-41C6-96E0-4E00A24BBA1D}" presName="hierChild3" presStyleCnt="0"/>
      <dgm:spPr/>
      <dgm:t>
        <a:bodyPr/>
        <a:lstStyle/>
        <a:p>
          <a:endParaRPr lang="nn-NO"/>
        </a:p>
      </dgm:t>
    </dgm:pt>
    <dgm:pt modelId="{4169AFE9-E0CA-4C99-B7D7-05178015D264}" type="pres">
      <dgm:prSet presAssocID="{14032650-906C-4215-A247-D71B042892EF}" presName="Name19" presStyleLbl="parChTrans1D2" presStyleIdx="3" presStyleCnt="4"/>
      <dgm:spPr/>
      <dgm:t>
        <a:bodyPr/>
        <a:lstStyle/>
        <a:p>
          <a:endParaRPr lang="nn-NO"/>
        </a:p>
      </dgm:t>
    </dgm:pt>
    <dgm:pt modelId="{D4DDB7C0-A095-40EC-8BE8-4C0393068090}" type="pres">
      <dgm:prSet presAssocID="{018ED0F8-062F-4AF7-972D-7F2DB37DC685}" presName="Name21" presStyleCnt="0"/>
      <dgm:spPr/>
    </dgm:pt>
    <dgm:pt modelId="{59E357C5-1C6B-4760-A7E9-7C53763CAD09}" type="pres">
      <dgm:prSet presAssocID="{018ED0F8-062F-4AF7-972D-7F2DB37DC685}" presName="level2Shape" presStyleLbl="asst1" presStyleIdx="3" presStyleCnt="4" custScaleX="100000" custScaleY="100000"/>
      <dgm:spPr/>
      <dgm:t>
        <a:bodyPr/>
        <a:lstStyle/>
        <a:p>
          <a:endParaRPr lang="nn-NO"/>
        </a:p>
      </dgm:t>
    </dgm:pt>
    <dgm:pt modelId="{3226AF96-12D7-4D07-A540-EBFD33955A37}" type="pres">
      <dgm:prSet presAssocID="{018ED0F8-062F-4AF7-972D-7F2DB37DC685}" presName="hierChild3" presStyleCnt="0"/>
      <dgm:spPr/>
    </dgm:pt>
    <dgm:pt modelId="{DF309ED2-9519-46F2-84F0-3ED426911ABA}" type="pres">
      <dgm:prSet presAssocID="{30A4CB32-6B16-46CD-BD02-D7CEE1F5A372}" presName="bgShapesFlow" presStyleCnt="0"/>
      <dgm:spPr/>
      <dgm:t>
        <a:bodyPr/>
        <a:lstStyle/>
        <a:p>
          <a:endParaRPr lang="nn-NO"/>
        </a:p>
      </dgm:t>
    </dgm:pt>
  </dgm:ptLst>
  <dgm:cxnLst>
    <dgm:cxn modelId="{BE443BA2-3176-42F0-8E92-9A5020B2706F}" type="presOf" srcId="{30A4CB32-6B16-46CD-BD02-D7CEE1F5A372}" destId="{9E4AB954-7512-4B9A-A48F-AD0E498305C8}" srcOrd="0" destOrd="0" presId="urn:microsoft.com/office/officeart/2005/8/layout/hierarchy6"/>
    <dgm:cxn modelId="{6EC73716-CDD0-42D8-B486-F176EBE0E93B}" srcId="{F5FF96A2-21B6-4618-999B-F5C81B65C41A}" destId="{CCBE3D02-8435-48B8-A08A-133F6E790778}" srcOrd="0" destOrd="0" parTransId="{F3C87FC6-40D2-4516-9AFB-13D61F60499A}" sibTransId="{A2585B8B-1496-4EFB-8CF4-D790BAEB2258}"/>
    <dgm:cxn modelId="{FB957031-53CD-49C9-9A8F-B3E74EBBC4C3}" srcId="{F5FF96A2-21B6-4618-999B-F5C81B65C41A}" destId="{018ED0F8-062F-4AF7-972D-7F2DB37DC685}" srcOrd="3" destOrd="0" parTransId="{14032650-906C-4215-A247-D71B042892EF}" sibTransId="{8CA7456A-F504-4E53-933C-D88C68530476}"/>
    <dgm:cxn modelId="{E72AFF2F-A51B-4F3A-97E7-454073516A31}" type="presOf" srcId="{D9AE2401-F229-4725-9305-3F8FB2FF13E1}" destId="{A60BDA18-9E2F-4F81-B888-8344F9B36855}" srcOrd="0" destOrd="0" presId="urn:microsoft.com/office/officeart/2005/8/layout/hierarchy6"/>
    <dgm:cxn modelId="{F24B7199-5890-4DC9-99BA-3F73599822FF}" srcId="{30A4CB32-6B16-46CD-BD02-D7CEE1F5A372}" destId="{F5FF96A2-21B6-4618-999B-F5C81B65C41A}" srcOrd="0" destOrd="0" parTransId="{F4B9C43C-1740-4951-BF21-BE89DD192EF7}" sibTransId="{79FCC305-5C75-4B9E-9780-3F5074418A36}"/>
    <dgm:cxn modelId="{2B018107-ADE6-41E8-BCAB-A07E1A67FD1B}" type="presOf" srcId="{018ED0F8-062F-4AF7-972D-7F2DB37DC685}" destId="{59E357C5-1C6B-4760-A7E9-7C53763CAD09}" srcOrd="0" destOrd="0" presId="urn:microsoft.com/office/officeart/2005/8/layout/hierarchy6"/>
    <dgm:cxn modelId="{C47FB897-3F26-4FB1-AFF1-966F67ED9A07}" type="presOf" srcId="{F3C87FC6-40D2-4516-9AFB-13D61F60499A}" destId="{F99BB3FF-CB3D-4B66-A163-F45A93516E68}" srcOrd="0" destOrd="0" presId="urn:microsoft.com/office/officeart/2005/8/layout/hierarchy6"/>
    <dgm:cxn modelId="{8070DA04-0410-4036-9854-88A07B7F2ADE}" srcId="{F5FF96A2-21B6-4618-999B-F5C81B65C41A}" destId="{51F1651C-DE94-41C6-96E0-4E00A24BBA1D}" srcOrd="2" destOrd="0" parTransId="{6397FE19-C2CA-421A-85D1-EF9FC775208C}" sibTransId="{F932F51F-D2FB-42F5-B22C-AB92CD8524D5}"/>
    <dgm:cxn modelId="{CFDE3E63-5D6E-4FF1-AC0F-0AB0E6ADD1D6}" type="presOf" srcId="{F5FF96A2-21B6-4618-999B-F5C81B65C41A}" destId="{C5E38AC3-4037-49AE-807A-A657A3DAA358}" srcOrd="0" destOrd="0" presId="urn:microsoft.com/office/officeart/2005/8/layout/hierarchy6"/>
    <dgm:cxn modelId="{005A8CCF-3394-4253-A374-89CCFBB88D0F}" srcId="{F5FF96A2-21B6-4618-999B-F5C81B65C41A}" destId="{0B43A818-DCB8-4B34-80B7-B64915A06AA8}" srcOrd="1" destOrd="0" parTransId="{D9AE2401-F229-4725-9305-3F8FB2FF13E1}" sibTransId="{8C86A7AC-0EEB-4351-A97A-8AAE769E2C0C}"/>
    <dgm:cxn modelId="{09BF35DA-BF70-4021-916D-B2C0CD2BF8B1}" type="presOf" srcId="{0B43A818-DCB8-4B34-80B7-B64915A06AA8}" destId="{AE597F70-9C6E-416A-BF47-5BD67F57F445}" srcOrd="0" destOrd="0" presId="urn:microsoft.com/office/officeart/2005/8/layout/hierarchy6"/>
    <dgm:cxn modelId="{EDA9A6D1-ED1F-42A2-A2B2-48324C1785BF}" type="presOf" srcId="{14032650-906C-4215-A247-D71B042892EF}" destId="{4169AFE9-E0CA-4C99-B7D7-05178015D264}" srcOrd="0" destOrd="0" presId="urn:microsoft.com/office/officeart/2005/8/layout/hierarchy6"/>
    <dgm:cxn modelId="{A92BB0BE-749D-4592-A4D9-BC8A29DBD441}" type="presOf" srcId="{6397FE19-C2CA-421A-85D1-EF9FC775208C}" destId="{A89B22F9-2C26-4E10-8312-2914E1271EBE}" srcOrd="0" destOrd="0" presId="urn:microsoft.com/office/officeart/2005/8/layout/hierarchy6"/>
    <dgm:cxn modelId="{491FA3B4-2D81-4BE8-A7B3-A6129614630E}" type="presOf" srcId="{CCBE3D02-8435-48B8-A08A-133F6E790778}" destId="{5AC6D17B-1997-444E-BECA-62BEFCDF7F3A}" srcOrd="0" destOrd="0" presId="urn:microsoft.com/office/officeart/2005/8/layout/hierarchy6"/>
    <dgm:cxn modelId="{B8D186D7-8922-40F9-B2EE-3AFAFA4031F4}" type="presOf" srcId="{51F1651C-DE94-41C6-96E0-4E00A24BBA1D}" destId="{A8C50921-DF94-4AA0-8799-E77DC6D7ACFA}" srcOrd="0" destOrd="0" presId="urn:microsoft.com/office/officeart/2005/8/layout/hierarchy6"/>
    <dgm:cxn modelId="{F3E36CD7-F995-462D-AF0C-292E497B3456}" type="presParOf" srcId="{9E4AB954-7512-4B9A-A48F-AD0E498305C8}" destId="{DFBF8623-6CAA-4A25-97CE-ED203FFB5A9F}" srcOrd="0" destOrd="0" presId="urn:microsoft.com/office/officeart/2005/8/layout/hierarchy6"/>
    <dgm:cxn modelId="{ED474E4F-DBF8-4F21-A35F-796824785039}" type="presParOf" srcId="{DFBF8623-6CAA-4A25-97CE-ED203FFB5A9F}" destId="{4173B921-A715-429D-A9B2-2D67962D3C06}" srcOrd="0" destOrd="0" presId="urn:microsoft.com/office/officeart/2005/8/layout/hierarchy6"/>
    <dgm:cxn modelId="{2FACEBA1-38AD-4091-A0C9-288D8537584A}" type="presParOf" srcId="{4173B921-A715-429D-A9B2-2D67962D3C06}" destId="{D2E88851-EED0-4F1F-BCDF-33A03A5C0243}" srcOrd="0" destOrd="0" presId="urn:microsoft.com/office/officeart/2005/8/layout/hierarchy6"/>
    <dgm:cxn modelId="{8907957B-4AF4-4BF5-8609-1301AA042CEB}" type="presParOf" srcId="{D2E88851-EED0-4F1F-BCDF-33A03A5C0243}" destId="{C5E38AC3-4037-49AE-807A-A657A3DAA358}" srcOrd="0" destOrd="0" presId="urn:microsoft.com/office/officeart/2005/8/layout/hierarchy6"/>
    <dgm:cxn modelId="{6CB31CDB-F88C-46EF-B707-7606B41E7DDD}" type="presParOf" srcId="{D2E88851-EED0-4F1F-BCDF-33A03A5C0243}" destId="{DFD6EDD3-4AFD-4E96-ABDD-A5545C3714EE}" srcOrd="1" destOrd="0" presId="urn:microsoft.com/office/officeart/2005/8/layout/hierarchy6"/>
    <dgm:cxn modelId="{34FED2E9-63FA-4C01-BBC8-419C39B67C0D}" type="presParOf" srcId="{DFD6EDD3-4AFD-4E96-ABDD-A5545C3714EE}" destId="{F99BB3FF-CB3D-4B66-A163-F45A93516E68}" srcOrd="0" destOrd="0" presId="urn:microsoft.com/office/officeart/2005/8/layout/hierarchy6"/>
    <dgm:cxn modelId="{02A53E21-8865-4647-9237-189AD7803BC0}" type="presParOf" srcId="{DFD6EDD3-4AFD-4E96-ABDD-A5545C3714EE}" destId="{DE4B41FB-4758-4AF8-B9BA-F7EED1BAA02F}" srcOrd="1" destOrd="0" presId="urn:microsoft.com/office/officeart/2005/8/layout/hierarchy6"/>
    <dgm:cxn modelId="{405AD5A9-50D0-4466-B48F-645B03AED60D}" type="presParOf" srcId="{DE4B41FB-4758-4AF8-B9BA-F7EED1BAA02F}" destId="{5AC6D17B-1997-444E-BECA-62BEFCDF7F3A}" srcOrd="0" destOrd="0" presId="urn:microsoft.com/office/officeart/2005/8/layout/hierarchy6"/>
    <dgm:cxn modelId="{1A3173B4-5CB1-4BD3-BAD7-2C3EEC41B5C4}" type="presParOf" srcId="{DE4B41FB-4758-4AF8-B9BA-F7EED1BAA02F}" destId="{95A73796-728B-4398-BAFD-421780E7A1D5}" srcOrd="1" destOrd="0" presId="urn:microsoft.com/office/officeart/2005/8/layout/hierarchy6"/>
    <dgm:cxn modelId="{82973AA9-9C10-40A3-93BA-4EA4F0B7AAB6}" type="presParOf" srcId="{DFD6EDD3-4AFD-4E96-ABDD-A5545C3714EE}" destId="{A60BDA18-9E2F-4F81-B888-8344F9B36855}" srcOrd="2" destOrd="0" presId="urn:microsoft.com/office/officeart/2005/8/layout/hierarchy6"/>
    <dgm:cxn modelId="{ABB14712-558E-435F-873A-1F40A984D7A0}" type="presParOf" srcId="{DFD6EDD3-4AFD-4E96-ABDD-A5545C3714EE}" destId="{BC8C3048-88A4-402B-A235-EAAF7E3FC885}" srcOrd="3" destOrd="0" presId="urn:microsoft.com/office/officeart/2005/8/layout/hierarchy6"/>
    <dgm:cxn modelId="{CACFAE6B-B183-4384-8237-0FDDBFEE6E56}" type="presParOf" srcId="{BC8C3048-88A4-402B-A235-EAAF7E3FC885}" destId="{AE597F70-9C6E-416A-BF47-5BD67F57F445}" srcOrd="0" destOrd="0" presId="urn:microsoft.com/office/officeart/2005/8/layout/hierarchy6"/>
    <dgm:cxn modelId="{696511B1-637E-4108-A490-E5F49D81C656}" type="presParOf" srcId="{BC8C3048-88A4-402B-A235-EAAF7E3FC885}" destId="{D05EC14A-B567-4B6C-8A57-5CFFB49B1524}" srcOrd="1" destOrd="0" presId="urn:microsoft.com/office/officeart/2005/8/layout/hierarchy6"/>
    <dgm:cxn modelId="{2A9ECC33-7722-412C-B00F-0C57EB3EE05E}" type="presParOf" srcId="{DFD6EDD3-4AFD-4E96-ABDD-A5545C3714EE}" destId="{A89B22F9-2C26-4E10-8312-2914E1271EBE}" srcOrd="4" destOrd="0" presId="urn:microsoft.com/office/officeart/2005/8/layout/hierarchy6"/>
    <dgm:cxn modelId="{F1501ADE-17E4-4740-8395-0C20C9532AE4}" type="presParOf" srcId="{DFD6EDD3-4AFD-4E96-ABDD-A5545C3714EE}" destId="{0F67A83A-9A70-414A-8A45-B270AFB658D7}" srcOrd="5" destOrd="0" presId="urn:microsoft.com/office/officeart/2005/8/layout/hierarchy6"/>
    <dgm:cxn modelId="{B52FCF73-6DE9-49EF-93A7-3E98F829C7E8}" type="presParOf" srcId="{0F67A83A-9A70-414A-8A45-B270AFB658D7}" destId="{A8C50921-DF94-4AA0-8799-E77DC6D7ACFA}" srcOrd="0" destOrd="0" presId="urn:microsoft.com/office/officeart/2005/8/layout/hierarchy6"/>
    <dgm:cxn modelId="{90CF5767-026F-4BF1-BBCF-B80A27855D8D}" type="presParOf" srcId="{0F67A83A-9A70-414A-8A45-B270AFB658D7}" destId="{3892B41A-56E9-4B88-8504-ECBFF1F3C23D}" srcOrd="1" destOrd="0" presId="urn:microsoft.com/office/officeart/2005/8/layout/hierarchy6"/>
    <dgm:cxn modelId="{AD9C2B87-076F-4EFC-8F68-3C649AFBF827}" type="presParOf" srcId="{DFD6EDD3-4AFD-4E96-ABDD-A5545C3714EE}" destId="{4169AFE9-E0CA-4C99-B7D7-05178015D264}" srcOrd="6" destOrd="0" presId="urn:microsoft.com/office/officeart/2005/8/layout/hierarchy6"/>
    <dgm:cxn modelId="{3366DD4A-292A-4A05-BFE9-A3A0BCD75A30}" type="presParOf" srcId="{DFD6EDD3-4AFD-4E96-ABDD-A5545C3714EE}" destId="{D4DDB7C0-A095-40EC-8BE8-4C0393068090}" srcOrd="7" destOrd="0" presId="urn:microsoft.com/office/officeart/2005/8/layout/hierarchy6"/>
    <dgm:cxn modelId="{730BD916-EB94-472E-A34D-D6728FD06AAB}" type="presParOf" srcId="{D4DDB7C0-A095-40EC-8BE8-4C0393068090}" destId="{59E357C5-1C6B-4760-A7E9-7C53763CAD09}" srcOrd="0" destOrd="0" presId="urn:microsoft.com/office/officeart/2005/8/layout/hierarchy6"/>
    <dgm:cxn modelId="{A2F932C9-2210-4761-AD11-78AEE0BD328A}" type="presParOf" srcId="{D4DDB7C0-A095-40EC-8BE8-4C0393068090}" destId="{3226AF96-12D7-4D07-A540-EBFD33955A37}" srcOrd="1" destOrd="0" presId="urn:microsoft.com/office/officeart/2005/8/layout/hierarchy6"/>
    <dgm:cxn modelId="{C3E53419-C78E-45CD-AB2D-52D066D98D08}" type="presParOf" srcId="{9E4AB954-7512-4B9A-A48F-AD0E498305C8}" destId="{DF309ED2-9519-46F2-84F0-3ED426911ABA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5598331-8F4D-49AC-8AB6-B49F216CC5EF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n-NO"/>
        </a:p>
      </dgm:t>
    </dgm:pt>
    <dgm:pt modelId="{5C1BE6AC-4394-4DC5-8A72-3CDF1DB2AB30}">
      <dgm:prSet phldrT="[Tekst]" custT="1"/>
      <dgm:spPr/>
      <dgm:t>
        <a:bodyPr/>
        <a:lstStyle/>
        <a:p>
          <a:r>
            <a:rPr lang="nb-NO" sz="1200" dirty="0" smtClean="0"/>
            <a:t>Haugaland Kraft</a:t>
          </a:r>
          <a:endParaRPr lang="nn-NO" sz="1200" dirty="0"/>
        </a:p>
      </dgm:t>
    </dgm:pt>
    <dgm:pt modelId="{7A2084BD-4B1A-49EF-8679-68CF1EC271BF}" type="parTrans" cxnId="{F0A1A21F-A22C-4E0B-BEED-52252F934F1E}">
      <dgm:prSet/>
      <dgm:spPr/>
      <dgm:t>
        <a:bodyPr/>
        <a:lstStyle/>
        <a:p>
          <a:endParaRPr lang="nn-NO"/>
        </a:p>
      </dgm:t>
    </dgm:pt>
    <dgm:pt modelId="{1F532FED-C26C-47A7-A57D-73ECB7B61182}" type="sibTrans" cxnId="{F0A1A21F-A22C-4E0B-BEED-52252F934F1E}">
      <dgm:prSet/>
      <dgm:spPr/>
      <dgm:t>
        <a:bodyPr/>
        <a:lstStyle/>
        <a:p>
          <a:endParaRPr lang="nn-NO"/>
        </a:p>
      </dgm:t>
    </dgm:pt>
    <dgm:pt modelId="{CFCBBE57-EC86-47AD-A18F-E297C021D47A}">
      <dgm:prSet phldrT="[Tekst]" custT="1"/>
      <dgm:spPr/>
      <dgm:t>
        <a:bodyPr/>
        <a:lstStyle/>
        <a:p>
          <a:r>
            <a:rPr lang="nb-NO" sz="1000" dirty="0" smtClean="0"/>
            <a:t>HK</a:t>
          </a:r>
          <a:br>
            <a:rPr lang="nb-NO" sz="1000" dirty="0" smtClean="0"/>
          </a:br>
          <a:r>
            <a:rPr lang="nb-NO" sz="1000" dirty="0" smtClean="0"/>
            <a:t>Nett AS</a:t>
          </a:r>
          <a:endParaRPr lang="nn-NO" sz="1000" dirty="0"/>
        </a:p>
      </dgm:t>
    </dgm:pt>
    <dgm:pt modelId="{86EC4911-EB9C-452D-AECD-7A9680D79CEA}" type="parTrans" cxnId="{5D3501C1-F33B-4B71-8F92-30D8E5B121C9}">
      <dgm:prSet/>
      <dgm:spPr/>
      <dgm:t>
        <a:bodyPr/>
        <a:lstStyle/>
        <a:p>
          <a:endParaRPr lang="nn-NO"/>
        </a:p>
      </dgm:t>
    </dgm:pt>
    <dgm:pt modelId="{BA1702F2-A7D0-4B0A-987D-E1C42E8E9568}" type="sibTrans" cxnId="{5D3501C1-F33B-4B71-8F92-30D8E5B121C9}">
      <dgm:prSet/>
      <dgm:spPr/>
      <dgm:t>
        <a:bodyPr/>
        <a:lstStyle/>
        <a:p>
          <a:endParaRPr lang="nn-NO"/>
        </a:p>
      </dgm:t>
    </dgm:pt>
    <dgm:pt modelId="{D069BAA2-070E-43DF-9C6F-82681AE8A6BE}">
      <dgm:prSet phldrT="[Tekst]" custT="1"/>
      <dgm:spPr/>
      <dgm:t>
        <a:bodyPr/>
        <a:lstStyle/>
        <a:p>
          <a:r>
            <a:rPr lang="nb-NO" sz="1000" dirty="0" smtClean="0"/>
            <a:t>HK</a:t>
          </a:r>
          <a:br>
            <a:rPr lang="nb-NO" sz="1000" dirty="0" smtClean="0"/>
          </a:br>
          <a:r>
            <a:rPr lang="nb-NO" sz="1000" dirty="0" smtClean="0"/>
            <a:t>Fiber AS</a:t>
          </a:r>
          <a:endParaRPr lang="nn-NO" sz="1000" dirty="0"/>
        </a:p>
      </dgm:t>
    </dgm:pt>
    <dgm:pt modelId="{59DCF15F-DBE2-4789-B5AB-A2751DA4A8E0}" type="parTrans" cxnId="{B269A8CC-3A4D-4B52-97AC-88845D5A50FB}">
      <dgm:prSet/>
      <dgm:spPr/>
      <dgm:t>
        <a:bodyPr/>
        <a:lstStyle/>
        <a:p>
          <a:endParaRPr lang="nn-NO"/>
        </a:p>
      </dgm:t>
    </dgm:pt>
    <dgm:pt modelId="{78D42B07-AAF7-471C-A7BB-55D6EE0EF08D}" type="sibTrans" cxnId="{B269A8CC-3A4D-4B52-97AC-88845D5A50FB}">
      <dgm:prSet/>
      <dgm:spPr/>
      <dgm:t>
        <a:bodyPr/>
        <a:lstStyle/>
        <a:p>
          <a:endParaRPr lang="nn-NO"/>
        </a:p>
      </dgm:t>
    </dgm:pt>
    <dgm:pt modelId="{CE27AA12-D1DB-4B00-95B4-B19AE06561FF}">
      <dgm:prSet phldrT="[Tekst]" custT="1"/>
      <dgm:spPr/>
      <dgm:t>
        <a:bodyPr/>
        <a:lstStyle/>
        <a:p>
          <a:r>
            <a:rPr lang="nb-NO" sz="1000" dirty="0" smtClean="0"/>
            <a:t>HK</a:t>
          </a:r>
          <a:br>
            <a:rPr lang="nb-NO" sz="1000" dirty="0" smtClean="0"/>
          </a:br>
          <a:r>
            <a:rPr lang="nb-NO" sz="1000" dirty="0" smtClean="0"/>
            <a:t>Energi AS</a:t>
          </a:r>
          <a:endParaRPr lang="nn-NO" sz="1000" dirty="0"/>
        </a:p>
      </dgm:t>
    </dgm:pt>
    <dgm:pt modelId="{D052B524-6CA0-4BE1-8EBD-A10DB6439E5E}" type="parTrans" cxnId="{716B22FE-A9C0-4EE0-9E7D-F321CE804852}">
      <dgm:prSet/>
      <dgm:spPr/>
      <dgm:t>
        <a:bodyPr/>
        <a:lstStyle/>
        <a:p>
          <a:endParaRPr lang="nn-NO"/>
        </a:p>
      </dgm:t>
    </dgm:pt>
    <dgm:pt modelId="{B7F143FA-AB04-4AB7-91CF-18F7B7531C2B}" type="sibTrans" cxnId="{716B22FE-A9C0-4EE0-9E7D-F321CE804852}">
      <dgm:prSet/>
      <dgm:spPr/>
      <dgm:t>
        <a:bodyPr/>
        <a:lstStyle/>
        <a:p>
          <a:endParaRPr lang="nn-NO"/>
        </a:p>
      </dgm:t>
    </dgm:pt>
    <dgm:pt modelId="{E884BA26-1A05-4CE0-848A-3EC239FD39FF}">
      <dgm:prSet phldrT="[Tekst]" custT="1"/>
      <dgm:spPr/>
      <dgm:t>
        <a:bodyPr/>
        <a:lstStyle/>
        <a:p>
          <a:r>
            <a:rPr lang="nb-NO" sz="1000" dirty="0" smtClean="0"/>
            <a:t>Haugaland Næringspark</a:t>
          </a:r>
          <a:endParaRPr lang="nn-NO" sz="1000" dirty="0"/>
        </a:p>
      </dgm:t>
    </dgm:pt>
    <dgm:pt modelId="{2237D941-E5B1-40D4-BEB0-61DB8E47A796}" type="parTrans" cxnId="{6DA14CBC-61D6-4844-A46B-6D9021A3E788}">
      <dgm:prSet/>
      <dgm:spPr/>
      <dgm:t>
        <a:bodyPr/>
        <a:lstStyle/>
        <a:p>
          <a:endParaRPr lang="nn-NO"/>
        </a:p>
      </dgm:t>
    </dgm:pt>
    <dgm:pt modelId="{4108371F-9A77-4109-8D84-5F3315C4969F}" type="sibTrans" cxnId="{6DA14CBC-61D6-4844-A46B-6D9021A3E788}">
      <dgm:prSet/>
      <dgm:spPr/>
      <dgm:t>
        <a:bodyPr/>
        <a:lstStyle/>
        <a:p>
          <a:endParaRPr lang="nn-NO"/>
        </a:p>
      </dgm:t>
    </dgm:pt>
    <dgm:pt modelId="{088B5C03-378A-4EAD-A211-3FCFF778ECF8}" type="pres">
      <dgm:prSet presAssocID="{F5598331-8F4D-49AC-8AB6-B49F216CC5E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nn-NO"/>
        </a:p>
      </dgm:t>
    </dgm:pt>
    <dgm:pt modelId="{36ADC2D7-FD3E-41D0-A938-CB76DF3A32FD}" type="pres">
      <dgm:prSet presAssocID="{5C1BE6AC-4394-4DC5-8A72-3CDF1DB2AB30}" presName="hierRoot1" presStyleCnt="0">
        <dgm:presLayoutVars>
          <dgm:hierBranch val="init"/>
        </dgm:presLayoutVars>
      </dgm:prSet>
      <dgm:spPr/>
    </dgm:pt>
    <dgm:pt modelId="{399C6682-2960-44DE-BEB3-0E9C9B49FB81}" type="pres">
      <dgm:prSet presAssocID="{5C1BE6AC-4394-4DC5-8A72-3CDF1DB2AB30}" presName="rootComposite1" presStyleCnt="0"/>
      <dgm:spPr/>
    </dgm:pt>
    <dgm:pt modelId="{A929B0C3-0009-4BCF-87FE-467309230188}" type="pres">
      <dgm:prSet presAssocID="{5C1BE6AC-4394-4DC5-8A72-3CDF1DB2AB30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nn-NO"/>
        </a:p>
      </dgm:t>
    </dgm:pt>
    <dgm:pt modelId="{7B5A4827-DD2C-4D8C-AEA9-7F85A40CC580}" type="pres">
      <dgm:prSet presAssocID="{5C1BE6AC-4394-4DC5-8A72-3CDF1DB2AB30}" presName="rootConnector1" presStyleLbl="node1" presStyleIdx="0" presStyleCnt="0"/>
      <dgm:spPr/>
      <dgm:t>
        <a:bodyPr/>
        <a:lstStyle/>
        <a:p>
          <a:endParaRPr lang="nn-NO"/>
        </a:p>
      </dgm:t>
    </dgm:pt>
    <dgm:pt modelId="{43721488-9F4B-4D1D-9E6B-0385157BEA00}" type="pres">
      <dgm:prSet presAssocID="{5C1BE6AC-4394-4DC5-8A72-3CDF1DB2AB30}" presName="hierChild2" presStyleCnt="0"/>
      <dgm:spPr/>
    </dgm:pt>
    <dgm:pt modelId="{C9712012-3F37-4EBC-9849-87D61FE39348}" type="pres">
      <dgm:prSet presAssocID="{86EC4911-EB9C-452D-AECD-7A9680D79CEA}" presName="Name37" presStyleLbl="parChTrans1D2" presStyleIdx="0" presStyleCnt="4"/>
      <dgm:spPr/>
      <dgm:t>
        <a:bodyPr/>
        <a:lstStyle/>
        <a:p>
          <a:endParaRPr lang="nn-NO"/>
        </a:p>
      </dgm:t>
    </dgm:pt>
    <dgm:pt modelId="{94BA9978-B4F8-4F32-8BB4-4A88F617108F}" type="pres">
      <dgm:prSet presAssocID="{CFCBBE57-EC86-47AD-A18F-E297C021D47A}" presName="hierRoot2" presStyleCnt="0">
        <dgm:presLayoutVars>
          <dgm:hierBranch val="init"/>
        </dgm:presLayoutVars>
      </dgm:prSet>
      <dgm:spPr/>
    </dgm:pt>
    <dgm:pt modelId="{A2E4A60C-403C-47C1-9C76-0D86F8A68D6A}" type="pres">
      <dgm:prSet presAssocID="{CFCBBE57-EC86-47AD-A18F-E297C021D47A}" presName="rootComposite" presStyleCnt="0"/>
      <dgm:spPr/>
    </dgm:pt>
    <dgm:pt modelId="{363276B0-C202-408B-9DC0-62F64466979C}" type="pres">
      <dgm:prSet presAssocID="{CFCBBE57-EC86-47AD-A18F-E297C021D47A}" presName="rootText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nn-NO"/>
        </a:p>
      </dgm:t>
    </dgm:pt>
    <dgm:pt modelId="{F7262EFD-C803-4576-8345-B6FD57B44959}" type="pres">
      <dgm:prSet presAssocID="{CFCBBE57-EC86-47AD-A18F-E297C021D47A}" presName="rootConnector" presStyleLbl="node2" presStyleIdx="0" presStyleCnt="4"/>
      <dgm:spPr/>
      <dgm:t>
        <a:bodyPr/>
        <a:lstStyle/>
        <a:p>
          <a:endParaRPr lang="nn-NO"/>
        </a:p>
      </dgm:t>
    </dgm:pt>
    <dgm:pt modelId="{7CF0C166-26FD-4F67-8EF2-2ED2435A9B74}" type="pres">
      <dgm:prSet presAssocID="{CFCBBE57-EC86-47AD-A18F-E297C021D47A}" presName="hierChild4" presStyleCnt="0"/>
      <dgm:spPr/>
    </dgm:pt>
    <dgm:pt modelId="{8F0363B0-9893-476E-9DE6-81A72F00B900}" type="pres">
      <dgm:prSet presAssocID="{CFCBBE57-EC86-47AD-A18F-E297C021D47A}" presName="hierChild5" presStyleCnt="0"/>
      <dgm:spPr/>
    </dgm:pt>
    <dgm:pt modelId="{B3C158A2-8CCE-44B4-9390-6A7BA77F44D2}" type="pres">
      <dgm:prSet presAssocID="{59DCF15F-DBE2-4789-B5AB-A2751DA4A8E0}" presName="Name37" presStyleLbl="parChTrans1D2" presStyleIdx="1" presStyleCnt="4"/>
      <dgm:spPr/>
      <dgm:t>
        <a:bodyPr/>
        <a:lstStyle/>
        <a:p>
          <a:endParaRPr lang="nn-NO"/>
        </a:p>
      </dgm:t>
    </dgm:pt>
    <dgm:pt modelId="{838A5E4E-5BAB-4833-8969-78F4B59B57E0}" type="pres">
      <dgm:prSet presAssocID="{D069BAA2-070E-43DF-9C6F-82681AE8A6BE}" presName="hierRoot2" presStyleCnt="0">
        <dgm:presLayoutVars>
          <dgm:hierBranch val="init"/>
        </dgm:presLayoutVars>
      </dgm:prSet>
      <dgm:spPr/>
    </dgm:pt>
    <dgm:pt modelId="{B9A9961D-BE02-47AC-B86F-23EE6BA24BF6}" type="pres">
      <dgm:prSet presAssocID="{D069BAA2-070E-43DF-9C6F-82681AE8A6BE}" presName="rootComposite" presStyleCnt="0"/>
      <dgm:spPr/>
    </dgm:pt>
    <dgm:pt modelId="{39118AF9-D94B-4EA3-AC68-F6CF2EE775FF}" type="pres">
      <dgm:prSet presAssocID="{D069BAA2-070E-43DF-9C6F-82681AE8A6BE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nn-NO"/>
        </a:p>
      </dgm:t>
    </dgm:pt>
    <dgm:pt modelId="{C88641AC-6C7A-46F7-9B48-0B9C8F523837}" type="pres">
      <dgm:prSet presAssocID="{D069BAA2-070E-43DF-9C6F-82681AE8A6BE}" presName="rootConnector" presStyleLbl="node2" presStyleIdx="1" presStyleCnt="4"/>
      <dgm:spPr/>
      <dgm:t>
        <a:bodyPr/>
        <a:lstStyle/>
        <a:p>
          <a:endParaRPr lang="nn-NO"/>
        </a:p>
      </dgm:t>
    </dgm:pt>
    <dgm:pt modelId="{C2D7BAFB-B5C5-436A-A357-1B89A3912290}" type="pres">
      <dgm:prSet presAssocID="{D069BAA2-070E-43DF-9C6F-82681AE8A6BE}" presName="hierChild4" presStyleCnt="0"/>
      <dgm:spPr/>
    </dgm:pt>
    <dgm:pt modelId="{A684990E-B7C1-47D9-AD59-E62A697324F0}" type="pres">
      <dgm:prSet presAssocID="{D069BAA2-070E-43DF-9C6F-82681AE8A6BE}" presName="hierChild5" presStyleCnt="0"/>
      <dgm:spPr/>
    </dgm:pt>
    <dgm:pt modelId="{F018ACDF-2171-4F1C-992E-ED7D9E5386A5}" type="pres">
      <dgm:prSet presAssocID="{D052B524-6CA0-4BE1-8EBD-A10DB6439E5E}" presName="Name37" presStyleLbl="parChTrans1D2" presStyleIdx="2" presStyleCnt="4"/>
      <dgm:spPr/>
      <dgm:t>
        <a:bodyPr/>
        <a:lstStyle/>
        <a:p>
          <a:endParaRPr lang="nn-NO"/>
        </a:p>
      </dgm:t>
    </dgm:pt>
    <dgm:pt modelId="{24DEE6CF-F4B7-4E15-9AD5-F6B590B28C98}" type="pres">
      <dgm:prSet presAssocID="{CE27AA12-D1DB-4B00-95B4-B19AE06561FF}" presName="hierRoot2" presStyleCnt="0">
        <dgm:presLayoutVars>
          <dgm:hierBranch val="init"/>
        </dgm:presLayoutVars>
      </dgm:prSet>
      <dgm:spPr/>
    </dgm:pt>
    <dgm:pt modelId="{034169C8-E7E5-4440-AFB2-7EEF040F26E6}" type="pres">
      <dgm:prSet presAssocID="{CE27AA12-D1DB-4B00-95B4-B19AE06561FF}" presName="rootComposite" presStyleCnt="0"/>
      <dgm:spPr/>
    </dgm:pt>
    <dgm:pt modelId="{F0B8BBFA-43DA-46E8-824E-3743F19E6368}" type="pres">
      <dgm:prSet presAssocID="{CE27AA12-D1DB-4B00-95B4-B19AE06561FF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nn-NO"/>
        </a:p>
      </dgm:t>
    </dgm:pt>
    <dgm:pt modelId="{0B9B61ED-B277-45A9-9D4E-A235CA300E0B}" type="pres">
      <dgm:prSet presAssocID="{CE27AA12-D1DB-4B00-95B4-B19AE06561FF}" presName="rootConnector" presStyleLbl="node2" presStyleIdx="2" presStyleCnt="4"/>
      <dgm:spPr/>
      <dgm:t>
        <a:bodyPr/>
        <a:lstStyle/>
        <a:p>
          <a:endParaRPr lang="nn-NO"/>
        </a:p>
      </dgm:t>
    </dgm:pt>
    <dgm:pt modelId="{0FE280A3-B902-489D-A4A2-BBBCC6A85502}" type="pres">
      <dgm:prSet presAssocID="{CE27AA12-D1DB-4B00-95B4-B19AE06561FF}" presName="hierChild4" presStyleCnt="0"/>
      <dgm:spPr/>
    </dgm:pt>
    <dgm:pt modelId="{B2D1DA4B-D75E-4EEE-8D5F-A21DDCC0B414}" type="pres">
      <dgm:prSet presAssocID="{CE27AA12-D1DB-4B00-95B4-B19AE06561FF}" presName="hierChild5" presStyleCnt="0"/>
      <dgm:spPr/>
    </dgm:pt>
    <dgm:pt modelId="{0DE193B8-D27B-41FA-821E-81E89ECFBF21}" type="pres">
      <dgm:prSet presAssocID="{2237D941-E5B1-40D4-BEB0-61DB8E47A796}" presName="Name37" presStyleLbl="parChTrans1D2" presStyleIdx="3" presStyleCnt="4"/>
      <dgm:spPr/>
      <dgm:t>
        <a:bodyPr/>
        <a:lstStyle/>
        <a:p>
          <a:endParaRPr lang="nn-NO"/>
        </a:p>
      </dgm:t>
    </dgm:pt>
    <dgm:pt modelId="{5FF47CCF-5D6B-4900-AE06-B229BE6A73EB}" type="pres">
      <dgm:prSet presAssocID="{E884BA26-1A05-4CE0-848A-3EC239FD39FF}" presName="hierRoot2" presStyleCnt="0">
        <dgm:presLayoutVars>
          <dgm:hierBranch val="init"/>
        </dgm:presLayoutVars>
      </dgm:prSet>
      <dgm:spPr/>
    </dgm:pt>
    <dgm:pt modelId="{7D50E660-FAB2-4A9A-89CB-4BA7A157E2DF}" type="pres">
      <dgm:prSet presAssocID="{E884BA26-1A05-4CE0-848A-3EC239FD39FF}" presName="rootComposite" presStyleCnt="0"/>
      <dgm:spPr/>
    </dgm:pt>
    <dgm:pt modelId="{D01744F5-FCC3-40DF-AECA-A89F132D35FD}" type="pres">
      <dgm:prSet presAssocID="{E884BA26-1A05-4CE0-848A-3EC239FD39FF}" presName="rootText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nn-NO"/>
        </a:p>
      </dgm:t>
    </dgm:pt>
    <dgm:pt modelId="{6D76C8BD-C3E7-4DF3-9F07-FD753F1E80C7}" type="pres">
      <dgm:prSet presAssocID="{E884BA26-1A05-4CE0-848A-3EC239FD39FF}" presName="rootConnector" presStyleLbl="node2" presStyleIdx="3" presStyleCnt="4"/>
      <dgm:spPr/>
      <dgm:t>
        <a:bodyPr/>
        <a:lstStyle/>
        <a:p>
          <a:endParaRPr lang="nn-NO"/>
        </a:p>
      </dgm:t>
    </dgm:pt>
    <dgm:pt modelId="{449B77EF-A0EB-4935-B658-0921F1E6467A}" type="pres">
      <dgm:prSet presAssocID="{E884BA26-1A05-4CE0-848A-3EC239FD39FF}" presName="hierChild4" presStyleCnt="0"/>
      <dgm:spPr/>
    </dgm:pt>
    <dgm:pt modelId="{E42A3908-1511-4BD7-AD49-9781BBB8FE38}" type="pres">
      <dgm:prSet presAssocID="{E884BA26-1A05-4CE0-848A-3EC239FD39FF}" presName="hierChild5" presStyleCnt="0"/>
      <dgm:spPr/>
    </dgm:pt>
    <dgm:pt modelId="{07CD82C4-E4E5-4C1B-AEC4-4C1030F67D11}" type="pres">
      <dgm:prSet presAssocID="{5C1BE6AC-4394-4DC5-8A72-3CDF1DB2AB30}" presName="hierChild3" presStyleCnt="0"/>
      <dgm:spPr/>
    </dgm:pt>
  </dgm:ptLst>
  <dgm:cxnLst>
    <dgm:cxn modelId="{716B22FE-A9C0-4EE0-9E7D-F321CE804852}" srcId="{5C1BE6AC-4394-4DC5-8A72-3CDF1DB2AB30}" destId="{CE27AA12-D1DB-4B00-95B4-B19AE06561FF}" srcOrd="2" destOrd="0" parTransId="{D052B524-6CA0-4BE1-8EBD-A10DB6439E5E}" sibTransId="{B7F143FA-AB04-4AB7-91CF-18F7B7531C2B}"/>
    <dgm:cxn modelId="{70AF0623-BD73-431F-9E3C-7B72E7D4C872}" type="presOf" srcId="{CFCBBE57-EC86-47AD-A18F-E297C021D47A}" destId="{363276B0-C202-408B-9DC0-62F64466979C}" srcOrd="0" destOrd="0" presId="urn:microsoft.com/office/officeart/2005/8/layout/orgChart1"/>
    <dgm:cxn modelId="{B0012235-1537-4D8E-AD4D-3FA050B8548B}" type="presOf" srcId="{CE27AA12-D1DB-4B00-95B4-B19AE06561FF}" destId="{F0B8BBFA-43DA-46E8-824E-3743F19E6368}" srcOrd="0" destOrd="0" presId="urn:microsoft.com/office/officeart/2005/8/layout/orgChart1"/>
    <dgm:cxn modelId="{2A863BFB-7F7E-476C-91AC-4C6E91D40D10}" type="presOf" srcId="{CFCBBE57-EC86-47AD-A18F-E297C021D47A}" destId="{F7262EFD-C803-4576-8345-B6FD57B44959}" srcOrd="1" destOrd="0" presId="urn:microsoft.com/office/officeart/2005/8/layout/orgChart1"/>
    <dgm:cxn modelId="{F0A1A21F-A22C-4E0B-BEED-52252F934F1E}" srcId="{F5598331-8F4D-49AC-8AB6-B49F216CC5EF}" destId="{5C1BE6AC-4394-4DC5-8A72-3CDF1DB2AB30}" srcOrd="0" destOrd="0" parTransId="{7A2084BD-4B1A-49EF-8679-68CF1EC271BF}" sibTransId="{1F532FED-C26C-47A7-A57D-73ECB7B61182}"/>
    <dgm:cxn modelId="{CF214BB2-01DC-46E7-8BA9-A1B40CA8ED13}" type="presOf" srcId="{5C1BE6AC-4394-4DC5-8A72-3CDF1DB2AB30}" destId="{A929B0C3-0009-4BCF-87FE-467309230188}" srcOrd="0" destOrd="0" presId="urn:microsoft.com/office/officeart/2005/8/layout/orgChart1"/>
    <dgm:cxn modelId="{B269A8CC-3A4D-4B52-97AC-88845D5A50FB}" srcId="{5C1BE6AC-4394-4DC5-8A72-3CDF1DB2AB30}" destId="{D069BAA2-070E-43DF-9C6F-82681AE8A6BE}" srcOrd="1" destOrd="0" parTransId="{59DCF15F-DBE2-4789-B5AB-A2751DA4A8E0}" sibTransId="{78D42B07-AAF7-471C-A7BB-55D6EE0EF08D}"/>
    <dgm:cxn modelId="{76CC7B8D-132E-4FCB-9E24-2EB48065143E}" type="presOf" srcId="{2237D941-E5B1-40D4-BEB0-61DB8E47A796}" destId="{0DE193B8-D27B-41FA-821E-81E89ECFBF21}" srcOrd="0" destOrd="0" presId="urn:microsoft.com/office/officeart/2005/8/layout/orgChart1"/>
    <dgm:cxn modelId="{6DA14CBC-61D6-4844-A46B-6D9021A3E788}" srcId="{5C1BE6AC-4394-4DC5-8A72-3CDF1DB2AB30}" destId="{E884BA26-1A05-4CE0-848A-3EC239FD39FF}" srcOrd="3" destOrd="0" parTransId="{2237D941-E5B1-40D4-BEB0-61DB8E47A796}" sibTransId="{4108371F-9A77-4109-8D84-5F3315C4969F}"/>
    <dgm:cxn modelId="{5D3501C1-F33B-4B71-8F92-30D8E5B121C9}" srcId="{5C1BE6AC-4394-4DC5-8A72-3CDF1DB2AB30}" destId="{CFCBBE57-EC86-47AD-A18F-E297C021D47A}" srcOrd="0" destOrd="0" parTransId="{86EC4911-EB9C-452D-AECD-7A9680D79CEA}" sibTransId="{BA1702F2-A7D0-4B0A-987D-E1C42E8E9568}"/>
    <dgm:cxn modelId="{AC6C8E6B-36D4-4A37-BE4A-70D9E5EA3443}" type="presOf" srcId="{86EC4911-EB9C-452D-AECD-7A9680D79CEA}" destId="{C9712012-3F37-4EBC-9849-87D61FE39348}" srcOrd="0" destOrd="0" presId="urn:microsoft.com/office/officeart/2005/8/layout/orgChart1"/>
    <dgm:cxn modelId="{6FBB750E-8A8B-4D8E-A764-CE18FAFC6725}" type="presOf" srcId="{D069BAA2-070E-43DF-9C6F-82681AE8A6BE}" destId="{39118AF9-D94B-4EA3-AC68-F6CF2EE775FF}" srcOrd="0" destOrd="0" presId="urn:microsoft.com/office/officeart/2005/8/layout/orgChart1"/>
    <dgm:cxn modelId="{2D53DAEE-0B26-48E3-8297-A76276693958}" type="presOf" srcId="{5C1BE6AC-4394-4DC5-8A72-3CDF1DB2AB30}" destId="{7B5A4827-DD2C-4D8C-AEA9-7F85A40CC580}" srcOrd="1" destOrd="0" presId="urn:microsoft.com/office/officeart/2005/8/layout/orgChart1"/>
    <dgm:cxn modelId="{83EBED9B-14D4-47F7-94CF-EBA950134411}" type="presOf" srcId="{CE27AA12-D1DB-4B00-95B4-B19AE06561FF}" destId="{0B9B61ED-B277-45A9-9D4E-A235CA300E0B}" srcOrd="1" destOrd="0" presId="urn:microsoft.com/office/officeart/2005/8/layout/orgChart1"/>
    <dgm:cxn modelId="{F52314D2-B956-4619-83B2-694E2D036A29}" type="presOf" srcId="{E884BA26-1A05-4CE0-848A-3EC239FD39FF}" destId="{6D76C8BD-C3E7-4DF3-9F07-FD753F1E80C7}" srcOrd="1" destOrd="0" presId="urn:microsoft.com/office/officeart/2005/8/layout/orgChart1"/>
    <dgm:cxn modelId="{0F67F1E0-4FFE-49D0-A710-C340AC31B3AD}" type="presOf" srcId="{F5598331-8F4D-49AC-8AB6-B49F216CC5EF}" destId="{088B5C03-378A-4EAD-A211-3FCFF778ECF8}" srcOrd="0" destOrd="0" presId="urn:microsoft.com/office/officeart/2005/8/layout/orgChart1"/>
    <dgm:cxn modelId="{253028A5-E5EA-4F1F-8F84-6EBC42BFA780}" type="presOf" srcId="{59DCF15F-DBE2-4789-B5AB-A2751DA4A8E0}" destId="{B3C158A2-8CCE-44B4-9390-6A7BA77F44D2}" srcOrd="0" destOrd="0" presId="urn:microsoft.com/office/officeart/2005/8/layout/orgChart1"/>
    <dgm:cxn modelId="{6FE67837-6A5B-43DE-88F7-EB8B2F24448A}" type="presOf" srcId="{E884BA26-1A05-4CE0-848A-3EC239FD39FF}" destId="{D01744F5-FCC3-40DF-AECA-A89F132D35FD}" srcOrd="0" destOrd="0" presId="urn:microsoft.com/office/officeart/2005/8/layout/orgChart1"/>
    <dgm:cxn modelId="{6C4C8D91-DA46-477E-A814-1AEDBAB79E1D}" type="presOf" srcId="{D069BAA2-070E-43DF-9C6F-82681AE8A6BE}" destId="{C88641AC-6C7A-46F7-9B48-0B9C8F523837}" srcOrd="1" destOrd="0" presId="urn:microsoft.com/office/officeart/2005/8/layout/orgChart1"/>
    <dgm:cxn modelId="{D7BE4027-9587-4505-8100-D1FE10C0FAB7}" type="presOf" srcId="{D052B524-6CA0-4BE1-8EBD-A10DB6439E5E}" destId="{F018ACDF-2171-4F1C-992E-ED7D9E5386A5}" srcOrd="0" destOrd="0" presId="urn:microsoft.com/office/officeart/2005/8/layout/orgChart1"/>
    <dgm:cxn modelId="{56052AFB-A2F6-4309-BE07-0B08A8483408}" type="presParOf" srcId="{088B5C03-378A-4EAD-A211-3FCFF778ECF8}" destId="{36ADC2D7-FD3E-41D0-A938-CB76DF3A32FD}" srcOrd="0" destOrd="0" presId="urn:microsoft.com/office/officeart/2005/8/layout/orgChart1"/>
    <dgm:cxn modelId="{8B61D6E7-DEDB-4ADF-AE1A-8CE5D11D43D8}" type="presParOf" srcId="{36ADC2D7-FD3E-41D0-A938-CB76DF3A32FD}" destId="{399C6682-2960-44DE-BEB3-0E9C9B49FB81}" srcOrd="0" destOrd="0" presId="urn:microsoft.com/office/officeart/2005/8/layout/orgChart1"/>
    <dgm:cxn modelId="{AC5B102A-4D9B-4A7A-9A0C-9BA3958E049D}" type="presParOf" srcId="{399C6682-2960-44DE-BEB3-0E9C9B49FB81}" destId="{A929B0C3-0009-4BCF-87FE-467309230188}" srcOrd="0" destOrd="0" presId="urn:microsoft.com/office/officeart/2005/8/layout/orgChart1"/>
    <dgm:cxn modelId="{703FEB4B-3897-4891-A7AE-BED26DF5DCB9}" type="presParOf" srcId="{399C6682-2960-44DE-BEB3-0E9C9B49FB81}" destId="{7B5A4827-DD2C-4D8C-AEA9-7F85A40CC580}" srcOrd="1" destOrd="0" presId="urn:microsoft.com/office/officeart/2005/8/layout/orgChart1"/>
    <dgm:cxn modelId="{43FA8FCF-CE3E-42B8-B5A3-8A32F806E2D8}" type="presParOf" srcId="{36ADC2D7-FD3E-41D0-A938-CB76DF3A32FD}" destId="{43721488-9F4B-4D1D-9E6B-0385157BEA00}" srcOrd="1" destOrd="0" presId="urn:microsoft.com/office/officeart/2005/8/layout/orgChart1"/>
    <dgm:cxn modelId="{BA3AE3A6-A42D-4FC8-80CD-CDC0E87EF194}" type="presParOf" srcId="{43721488-9F4B-4D1D-9E6B-0385157BEA00}" destId="{C9712012-3F37-4EBC-9849-87D61FE39348}" srcOrd="0" destOrd="0" presId="urn:microsoft.com/office/officeart/2005/8/layout/orgChart1"/>
    <dgm:cxn modelId="{93D3C545-E5BE-451F-B90A-C49FE8A4F533}" type="presParOf" srcId="{43721488-9F4B-4D1D-9E6B-0385157BEA00}" destId="{94BA9978-B4F8-4F32-8BB4-4A88F617108F}" srcOrd="1" destOrd="0" presId="urn:microsoft.com/office/officeart/2005/8/layout/orgChart1"/>
    <dgm:cxn modelId="{3F15AEA1-DF09-471F-A960-592D75E2E028}" type="presParOf" srcId="{94BA9978-B4F8-4F32-8BB4-4A88F617108F}" destId="{A2E4A60C-403C-47C1-9C76-0D86F8A68D6A}" srcOrd="0" destOrd="0" presId="urn:microsoft.com/office/officeart/2005/8/layout/orgChart1"/>
    <dgm:cxn modelId="{7D51A045-69B9-41F7-944D-212F95D529CE}" type="presParOf" srcId="{A2E4A60C-403C-47C1-9C76-0D86F8A68D6A}" destId="{363276B0-C202-408B-9DC0-62F64466979C}" srcOrd="0" destOrd="0" presId="urn:microsoft.com/office/officeart/2005/8/layout/orgChart1"/>
    <dgm:cxn modelId="{A402EDA6-CF79-4537-A697-AF2776A05F87}" type="presParOf" srcId="{A2E4A60C-403C-47C1-9C76-0D86F8A68D6A}" destId="{F7262EFD-C803-4576-8345-B6FD57B44959}" srcOrd="1" destOrd="0" presId="urn:microsoft.com/office/officeart/2005/8/layout/orgChart1"/>
    <dgm:cxn modelId="{DB1866D5-A671-4E0B-A122-11B9B03399E2}" type="presParOf" srcId="{94BA9978-B4F8-4F32-8BB4-4A88F617108F}" destId="{7CF0C166-26FD-4F67-8EF2-2ED2435A9B74}" srcOrd="1" destOrd="0" presId="urn:microsoft.com/office/officeart/2005/8/layout/orgChart1"/>
    <dgm:cxn modelId="{CDD2236F-851F-468B-A297-5651A0011E40}" type="presParOf" srcId="{94BA9978-B4F8-4F32-8BB4-4A88F617108F}" destId="{8F0363B0-9893-476E-9DE6-81A72F00B900}" srcOrd="2" destOrd="0" presId="urn:microsoft.com/office/officeart/2005/8/layout/orgChart1"/>
    <dgm:cxn modelId="{F1171E0E-3DC5-4816-A444-FE3BA6504C07}" type="presParOf" srcId="{43721488-9F4B-4D1D-9E6B-0385157BEA00}" destId="{B3C158A2-8CCE-44B4-9390-6A7BA77F44D2}" srcOrd="2" destOrd="0" presId="urn:microsoft.com/office/officeart/2005/8/layout/orgChart1"/>
    <dgm:cxn modelId="{F77A70B7-C2FA-4040-A55E-D80972EC5E67}" type="presParOf" srcId="{43721488-9F4B-4D1D-9E6B-0385157BEA00}" destId="{838A5E4E-5BAB-4833-8969-78F4B59B57E0}" srcOrd="3" destOrd="0" presId="urn:microsoft.com/office/officeart/2005/8/layout/orgChart1"/>
    <dgm:cxn modelId="{1BE1A431-7995-4525-AAEB-8AF2C1224421}" type="presParOf" srcId="{838A5E4E-5BAB-4833-8969-78F4B59B57E0}" destId="{B9A9961D-BE02-47AC-B86F-23EE6BA24BF6}" srcOrd="0" destOrd="0" presId="urn:microsoft.com/office/officeart/2005/8/layout/orgChart1"/>
    <dgm:cxn modelId="{907FDAE2-ECD9-4FE6-BD7E-5077D0046BC1}" type="presParOf" srcId="{B9A9961D-BE02-47AC-B86F-23EE6BA24BF6}" destId="{39118AF9-D94B-4EA3-AC68-F6CF2EE775FF}" srcOrd="0" destOrd="0" presId="urn:microsoft.com/office/officeart/2005/8/layout/orgChart1"/>
    <dgm:cxn modelId="{9068B998-8929-4F70-8326-B35C69E0077B}" type="presParOf" srcId="{B9A9961D-BE02-47AC-B86F-23EE6BA24BF6}" destId="{C88641AC-6C7A-46F7-9B48-0B9C8F523837}" srcOrd="1" destOrd="0" presId="urn:microsoft.com/office/officeart/2005/8/layout/orgChart1"/>
    <dgm:cxn modelId="{3A957772-17B0-4F95-B22E-F951CA7D87E2}" type="presParOf" srcId="{838A5E4E-5BAB-4833-8969-78F4B59B57E0}" destId="{C2D7BAFB-B5C5-436A-A357-1B89A3912290}" srcOrd="1" destOrd="0" presId="urn:microsoft.com/office/officeart/2005/8/layout/orgChart1"/>
    <dgm:cxn modelId="{E97D12DD-C464-4A2A-B242-A12A09F3F2B1}" type="presParOf" srcId="{838A5E4E-5BAB-4833-8969-78F4B59B57E0}" destId="{A684990E-B7C1-47D9-AD59-E62A697324F0}" srcOrd="2" destOrd="0" presId="urn:microsoft.com/office/officeart/2005/8/layout/orgChart1"/>
    <dgm:cxn modelId="{419636BA-838C-40F2-A91E-5F64CC5EA898}" type="presParOf" srcId="{43721488-9F4B-4D1D-9E6B-0385157BEA00}" destId="{F018ACDF-2171-4F1C-992E-ED7D9E5386A5}" srcOrd="4" destOrd="0" presId="urn:microsoft.com/office/officeart/2005/8/layout/orgChart1"/>
    <dgm:cxn modelId="{C2C0AC43-4463-490E-9E1B-443D5E2429CA}" type="presParOf" srcId="{43721488-9F4B-4D1D-9E6B-0385157BEA00}" destId="{24DEE6CF-F4B7-4E15-9AD5-F6B590B28C98}" srcOrd="5" destOrd="0" presId="urn:microsoft.com/office/officeart/2005/8/layout/orgChart1"/>
    <dgm:cxn modelId="{01ACE05F-C8F9-40E4-81BD-C163A7D06553}" type="presParOf" srcId="{24DEE6CF-F4B7-4E15-9AD5-F6B590B28C98}" destId="{034169C8-E7E5-4440-AFB2-7EEF040F26E6}" srcOrd="0" destOrd="0" presId="urn:microsoft.com/office/officeart/2005/8/layout/orgChart1"/>
    <dgm:cxn modelId="{E8039235-DD68-4B6F-8CED-EB444F9B431B}" type="presParOf" srcId="{034169C8-E7E5-4440-AFB2-7EEF040F26E6}" destId="{F0B8BBFA-43DA-46E8-824E-3743F19E6368}" srcOrd="0" destOrd="0" presId="urn:microsoft.com/office/officeart/2005/8/layout/orgChart1"/>
    <dgm:cxn modelId="{1B3682D1-11B6-417F-9C09-5F0CDC0FC6FA}" type="presParOf" srcId="{034169C8-E7E5-4440-AFB2-7EEF040F26E6}" destId="{0B9B61ED-B277-45A9-9D4E-A235CA300E0B}" srcOrd="1" destOrd="0" presId="urn:microsoft.com/office/officeart/2005/8/layout/orgChart1"/>
    <dgm:cxn modelId="{981BBCEF-1590-4E44-8329-23ECCE8D7FA9}" type="presParOf" srcId="{24DEE6CF-F4B7-4E15-9AD5-F6B590B28C98}" destId="{0FE280A3-B902-489D-A4A2-BBBCC6A85502}" srcOrd="1" destOrd="0" presId="urn:microsoft.com/office/officeart/2005/8/layout/orgChart1"/>
    <dgm:cxn modelId="{4743F68D-18FA-45BA-AAA9-F9979BCD277C}" type="presParOf" srcId="{24DEE6CF-F4B7-4E15-9AD5-F6B590B28C98}" destId="{B2D1DA4B-D75E-4EEE-8D5F-A21DDCC0B414}" srcOrd="2" destOrd="0" presId="urn:microsoft.com/office/officeart/2005/8/layout/orgChart1"/>
    <dgm:cxn modelId="{5A676ABD-789D-41B1-A465-30440C244E8F}" type="presParOf" srcId="{43721488-9F4B-4D1D-9E6B-0385157BEA00}" destId="{0DE193B8-D27B-41FA-821E-81E89ECFBF21}" srcOrd="6" destOrd="0" presId="urn:microsoft.com/office/officeart/2005/8/layout/orgChart1"/>
    <dgm:cxn modelId="{87CB2B62-7818-4C6B-AE32-47C95BE154EB}" type="presParOf" srcId="{43721488-9F4B-4D1D-9E6B-0385157BEA00}" destId="{5FF47CCF-5D6B-4900-AE06-B229BE6A73EB}" srcOrd="7" destOrd="0" presId="urn:microsoft.com/office/officeart/2005/8/layout/orgChart1"/>
    <dgm:cxn modelId="{5C399679-C428-4D9E-ACE7-963BA58D2521}" type="presParOf" srcId="{5FF47CCF-5D6B-4900-AE06-B229BE6A73EB}" destId="{7D50E660-FAB2-4A9A-89CB-4BA7A157E2DF}" srcOrd="0" destOrd="0" presId="urn:microsoft.com/office/officeart/2005/8/layout/orgChart1"/>
    <dgm:cxn modelId="{40557427-E430-404B-8188-DD4952FB0FFB}" type="presParOf" srcId="{7D50E660-FAB2-4A9A-89CB-4BA7A157E2DF}" destId="{D01744F5-FCC3-40DF-AECA-A89F132D35FD}" srcOrd="0" destOrd="0" presId="urn:microsoft.com/office/officeart/2005/8/layout/orgChart1"/>
    <dgm:cxn modelId="{2927FE97-5756-45D7-977A-5FC5E261DDDA}" type="presParOf" srcId="{7D50E660-FAB2-4A9A-89CB-4BA7A157E2DF}" destId="{6D76C8BD-C3E7-4DF3-9F07-FD753F1E80C7}" srcOrd="1" destOrd="0" presId="urn:microsoft.com/office/officeart/2005/8/layout/orgChart1"/>
    <dgm:cxn modelId="{6A5A6B1B-A3D0-4C0E-B874-5A97806D653D}" type="presParOf" srcId="{5FF47CCF-5D6B-4900-AE06-B229BE6A73EB}" destId="{449B77EF-A0EB-4935-B658-0921F1E6467A}" srcOrd="1" destOrd="0" presId="urn:microsoft.com/office/officeart/2005/8/layout/orgChart1"/>
    <dgm:cxn modelId="{A77891CD-4C47-41F5-BCB1-19A58128FB59}" type="presParOf" srcId="{5FF47CCF-5D6B-4900-AE06-B229BE6A73EB}" destId="{E42A3908-1511-4BD7-AD49-9781BBB8FE38}" srcOrd="2" destOrd="0" presId="urn:microsoft.com/office/officeart/2005/8/layout/orgChart1"/>
    <dgm:cxn modelId="{9D0EFDE5-7866-479C-B9A6-F602DF07B8FE}" type="presParOf" srcId="{36ADC2D7-FD3E-41D0-A938-CB76DF3A32FD}" destId="{07CD82C4-E4E5-4C1B-AEC4-4C1030F67D1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0A4CB32-6B16-46CD-BD02-D7CEE1F5A372}" type="doc">
      <dgm:prSet loTypeId="urn:microsoft.com/office/officeart/2005/8/layout/orgChart1" loCatId="hierarchy" qsTypeId="urn:microsoft.com/office/officeart/2005/8/quickstyle/3d4" qsCatId="3D" csTypeId="urn:microsoft.com/office/officeart/2005/8/colors/accent1_2#4" csCatId="accent1" phldr="1"/>
      <dgm:spPr/>
      <dgm:t>
        <a:bodyPr/>
        <a:lstStyle/>
        <a:p>
          <a:endParaRPr lang="nn-NO"/>
        </a:p>
      </dgm:t>
    </dgm:pt>
    <dgm:pt modelId="{F5FF96A2-21B6-4618-999B-F5C81B65C41A}">
      <dgm:prSet phldrT="[Tekst]" custT="1"/>
      <dgm:spPr/>
      <dgm:t>
        <a:bodyPr/>
        <a:lstStyle/>
        <a:p>
          <a:r>
            <a:rPr lang="nn-NO" sz="1050" dirty="0" smtClean="0"/>
            <a:t>Adm. Direktør</a:t>
          </a:r>
          <a:br>
            <a:rPr lang="nn-NO" sz="1050" dirty="0" smtClean="0"/>
          </a:br>
          <a:r>
            <a:rPr lang="nn-NO" sz="900" dirty="0" smtClean="0"/>
            <a:t>Magne Heimvik</a:t>
          </a:r>
        </a:p>
      </dgm:t>
    </dgm:pt>
    <dgm:pt modelId="{F4B9C43C-1740-4951-BF21-BE89DD192EF7}" type="parTrans" cxnId="{F24B7199-5890-4DC9-99BA-3F73599822FF}">
      <dgm:prSet/>
      <dgm:spPr/>
      <dgm:t>
        <a:bodyPr/>
        <a:lstStyle/>
        <a:p>
          <a:endParaRPr lang="nn-NO"/>
        </a:p>
      </dgm:t>
    </dgm:pt>
    <dgm:pt modelId="{79FCC305-5C75-4B9E-9780-3F5074418A36}" type="sibTrans" cxnId="{F24B7199-5890-4DC9-99BA-3F73599822FF}">
      <dgm:prSet/>
      <dgm:spPr/>
      <dgm:t>
        <a:bodyPr/>
        <a:lstStyle/>
        <a:p>
          <a:endParaRPr lang="nn-NO"/>
        </a:p>
      </dgm:t>
    </dgm:pt>
    <dgm:pt modelId="{CCBE3D02-8435-48B8-A08A-133F6E790778}" type="asst">
      <dgm:prSet phldrT="[Tekst]" custT="1"/>
      <dgm:spPr>
        <a:solidFill>
          <a:schemeClr val="tx2">
            <a:lumMod val="65000"/>
          </a:schemeClr>
        </a:solidFill>
      </dgm:spPr>
      <dgm:t>
        <a:bodyPr/>
        <a:lstStyle/>
        <a:p>
          <a:r>
            <a:rPr lang="nn-NO" sz="1050" dirty="0" smtClean="0"/>
            <a:t>Økonomi</a:t>
          </a:r>
          <a:br>
            <a:rPr lang="nn-NO" sz="1050" dirty="0" smtClean="0"/>
          </a:br>
          <a:r>
            <a:rPr lang="nn-NO" sz="900" dirty="0" smtClean="0"/>
            <a:t>Knud Nagell Dahl</a:t>
          </a:r>
        </a:p>
      </dgm:t>
    </dgm:pt>
    <dgm:pt modelId="{F3C87FC6-40D2-4516-9AFB-13D61F60499A}" type="parTrans" cxnId="{6EC73716-CDD0-42D8-B486-F176EBE0E93B}">
      <dgm:prSet/>
      <dgm:spPr/>
      <dgm:t>
        <a:bodyPr/>
        <a:lstStyle/>
        <a:p>
          <a:endParaRPr lang="nn-NO">
            <a:solidFill>
              <a:schemeClr val="bg1">
                <a:lumMod val="85000"/>
              </a:schemeClr>
            </a:solidFill>
          </a:endParaRPr>
        </a:p>
      </dgm:t>
    </dgm:pt>
    <dgm:pt modelId="{A2585B8B-1496-4EFB-8CF4-D790BAEB2258}" type="sibTrans" cxnId="{6EC73716-CDD0-42D8-B486-F176EBE0E93B}">
      <dgm:prSet/>
      <dgm:spPr/>
      <dgm:t>
        <a:bodyPr/>
        <a:lstStyle/>
        <a:p>
          <a:endParaRPr lang="nn-NO"/>
        </a:p>
      </dgm:t>
    </dgm:pt>
    <dgm:pt modelId="{FAA5878C-F090-4564-91B6-8E203B1479EB}">
      <dgm:prSet phldrT="[Tekst]" custT="1"/>
      <dgm:spPr/>
      <dgm:t>
        <a:bodyPr/>
        <a:lstStyle/>
        <a:p>
          <a:r>
            <a:rPr lang="nn-NO" sz="1050" dirty="0" smtClean="0"/>
            <a:t>Drift og vedlikehald</a:t>
          </a:r>
          <a:br>
            <a:rPr lang="nn-NO" sz="1050" dirty="0" smtClean="0"/>
          </a:br>
          <a:r>
            <a:rPr lang="nn-NO" sz="900" dirty="0" smtClean="0"/>
            <a:t>Arne Helleland</a:t>
          </a:r>
        </a:p>
      </dgm:t>
    </dgm:pt>
    <dgm:pt modelId="{F9139BDC-92E2-4DD4-BAC3-8E60D914F9A6}" type="parTrans" cxnId="{7292945A-B6AB-485B-9E8D-9F1612149471}">
      <dgm:prSet/>
      <dgm:spPr/>
      <dgm:t>
        <a:bodyPr/>
        <a:lstStyle/>
        <a:p>
          <a:endParaRPr lang="nn-NO">
            <a:solidFill>
              <a:schemeClr val="bg1">
                <a:lumMod val="85000"/>
              </a:schemeClr>
            </a:solidFill>
          </a:endParaRPr>
        </a:p>
      </dgm:t>
    </dgm:pt>
    <dgm:pt modelId="{326F291D-561B-4C36-856A-4B737CC356A5}" type="sibTrans" cxnId="{7292945A-B6AB-485B-9E8D-9F1612149471}">
      <dgm:prSet/>
      <dgm:spPr/>
      <dgm:t>
        <a:bodyPr/>
        <a:lstStyle/>
        <a:p>
          <a:endParaRPr lang="nn-NO"/>
        </a:p>
      </dgm:t>
    </dgm:pt>
    <dgm:pt modelId="{1746B840-5786-452B-BFDE-6227DBBB38DF}">
      <dgm:prSet phldrT="[Tekst]" custT="1"/>
      <dgm:spPr/>
      <dgm:t>
        <a:bodyPr/>
        <a:lstStyle/>
        <a:p>
          <a:r>
            <a:rPr lang="nn-NO" sz="1050" dirty="0" smtClean="0"/>
            <a:t>Krafthandel og driftssentral</a:t>
          </a:r>
          <a:br>
            <a:rPr lang="nn-NO" sz="1050" dirty="0" smtClean="0"/>
          </a:br>
          <a:r>
            <a:rPr lang="nn-NO" sz="900" dirty="0" smtClean="0"/>
            <a:t>Jakob Bjelland</a:t>
          </a:r>
        </a:p>
      </dgm:t>
    </dgm:pt>
    <dgm:pt modelId="{9CC83531-A241-4FBD-A60A-28DDDD436BCA}" type="parTrans" cxnId="{F42E685C-6438-4084-8626-15EDFE026291}">
      <dgm:prSet/>
      <dgm:spPr/>
      <dgm:t>
        <a:bodyPr/>
        <a:lstStyle/>
        <a:p>
          <a:endParaRPr lang="nn-NO"/>
        </a:p>
      </dgm:t>
    </dgm:pt>
    <dgm:pt modelId="{CA9C9ACE-EE46-493C-9BEF-B1B2A3107EF2}" type="sibTrans" cxnId="{F42E685C-6438-4084-8626-15EDFE026291}">
      <dgm:prSet/>
      <dgm:spPr/>
      <dgm:t>
        <a:bodyPr/>
        <a:lstStyle/>
        <a:p>
          <a:endParaRPr lang="nn-NO"/>
        </a:p>
      </dgm:t>
    </dgm:pt>
    <dgm:pt modelId="{4C9D73C7-D2FA-422D-8EAB-97EEE3CD0F91}" type="asst">
      <dgm:prSet custT="1"/>
      <dgm:spPr>
        <a:solidFill>
          <a:schemeClr val="tx2">
            <a:lumMod val="65000"/>
          </a:schemeClr>
        </a:solidFill>
      </dgm:spPr>
      <dgm:t>
        <a:bodyPr/>
        <a:lstStyle/>
        <a:p>
          <a:r>
            <a:rPr lang="nb-NO" sz="1050" dirty="0" smtClean="0"/>
            <a:t>Administrasjon</a:t>
          </a:r>
          <a:br>
            <a:rPr lang="nb-NO" sz="1050" dirty="0" smtClean="0"/>
          </a:br>
          <a:r>
            <a:rPr lang="nb-NO" sz="900" dirty="0" smtClean="0"/>
            <a:t>John Martin Mjånes</a:t>
          </a:r>
        </a:p>
      </dgm:t>
    </dgm:pt>
    <dgm:pt modelId="{6A2FB089-5EBE-427A-8F4C-915D3A4A861A}" type="parTrans" cxnId="{60D59077-76F7-48F4-B504-43B10CC8F5FC}">
      <dgm:prSet/>
      <dgm:spPr/>
      <dgm:t>
        <a:bodyPr/>
        <a:lstStyle/>
        <a:p>
          <a:endParaRPr lang="nn-NO">
            <a:solidFill>
              <a:schemeClr val="bg1">
                <a:lumMod val="85000"/>
              </a:schemeClr>
            </a:solidFill>
          </a:endParaRPr>
        </a:p>
      </dgm:t>
    </dgm:pt>
    <dgm:pt modelId="{2EE46CC4-E47F-453E-BE3F-C0BB2CE81680}" type="sibTrans" cxnId="{60D59077-76F7-48F4-B504-43B10CC8F5FC}">
      <dgm:prSet/>
      <dgm:spPr/>
      <dgm:t>
        <a:bodyPr/>
        <a:lstStyle/>
        <a:p>
          <a:endParaRPr lang="nn-NO"/>
        </a:p>
      </dgm:t>
    </dgm:pt>
    <dgm:pt modelId="{55AA8379-62D1-0D40-8451-E92891327124}">
      <dgm:prSet phldrT="[Tekst]" custT="1"/>
      <dgm:spPr/>
      <dgm:t>
        <a:bodyPr/>
        <a:lstStyle/>
        <a:p>
          <a:r>
            <a:rPr lang="nn-NO" sz="1050" dirty="0" smtClean="0"/>
            <a:t>Utvikling vasskraft</a:t>
          </a:r>
          <a:br>
            <a:rPr lang="nn-NO" sz="1050" dirty="0" smtClean="0"/>
          </a:br>
          <a:r>
            <a:rPr lang="nn-NO" sz="900" dirty="0" smtClean="0"/>
            <a:t>Dagfinn Vatne</a:t>
          </a:r>
        </a:p>
      </dgm:t>
    </dgm:pt>
    <dgm:pt modelId="{36DB8CE6-6517-6946-A549-DD537D1E4179}" type="parTrans" cxnId="{D76FD445-3275-7F4E-B6F5-D477BD5C05A4}">
      <dgm:prSet/>
      <dgm:spPr/>
      <dgm:t>
        <a:bodyPr/>
        <a:lstStyle/>
        <a:p>
          <a:endParaRPr lang="nb-NO"/>
        </a:p>
      </dgm:t>
    </dgm:pt>
    <dgm:pt modelId="{3EA9D44F-29CB-9C43-AD8F-34C3FD3305BF}" type="sibTrans" cxnId="{D76FD445-3275-7F4E-B6F5-D477BD5C05A4}">
      <dgm:prSet/>
      <dgm:spPr/>
      <dgm:t>
        <a:bodyPr/>
        <a:lstStyle/>
        <a:p>
          <a:endParaRPr lang="nb-NO"/>
        </a:p>
      </dgm:t>
    </dgm:pt>
    <dgm:pt modelId="{1CE97690-4389-6A4C-99D8-B5939A766E01}">
      <dgm:prSet phldrT="[Tekst]" custT="1"/>
      <dgm:spPr/>
      <dgm:t>
        <a:bodyPr/>
        <a:lstStyle/>
        <a:p>
          <a:r>
            <a:rPr lang="nn-NO" sz="1050" dirty="0" smtClean="0"/>
            <a:t>Forretningsutvikling</a:t>
          </a:r>
          <a:br>
            <a:rPr lang="nn-NO" sz="1050" dirty="0" smtClean="0"/>
          </a:br>
          <a:r>
            <a:rPr lang="nn-NO" sz="900" dirty="0" smtClean="0"/>
            <a:t>Kjetil Harestad</a:t>
          </a:r>
        </a:p>
      </dgm:t>
    </dgm:pt>
    <dgm:pt modelId="{F0380345-B68D-8346-A818-D5BE954DC68B}" type="parTrans" cxnId="{42BF7086-689C-F640-A763-994525EC2490}">
      <dgm:prSet/>
      <dgm:spPr/>
      <dgm:t>
        <a:bodyPr/>
        <a:lstStyle/>
        <a:p>
          <a:endParaRPr lang="nb-NO">
            <a:solidFill>
              <a:schemeClr val="bg1">
                <a:lumMod val="85000"/>
              </a:schemeClr>
            </a:solidFill>
          </a:endParaRPr>
        </a:p>
      </dgm:t>
    </dgm:pt>
    <dgm:pt modelId="{BB68A102-970E-E744-B188-6B69C6A9C8BB}" type="sibTrans" cxnId="{42BF7086-689C-F640-A763-994525EC2490}">
      <dgm:prSet/>
      <dgm:spPr/>
      <dgm:t>
        <a:bodyPr/>
        <a:lstStyle/>
        <a:p>
          <a:endParaRPr lang="nb-NO"/>
        </a:p>
      </dgm:t>
    </dgm:pt>
    <dgm:pt modelId="{15451CB5-96DB-44DD-8399-BC89AD3E1963}" type="asst">
      <dgm:prSet custT="1"/>
      <dgm:spPr>
        <a:solidFill>
          <a:schemeClr val="tx2">
            <a:lumMod val="65000"/>
          </a:schemeClr>
        </a:solidFill>
      </dgm:spPr>
      <dgm:t>
        <a:bodyPr/>
        <a:lstStyle/>
        <a:p>
          <a:r>
            <a:rPr lang="nb-NO" sz="1050" dirty="0" smtClean="0"/>
            <a:t>Organisasjon/HR</a:t>
          </a:r>
          <a:r>
            <a:rPr lang="nb-NO" sz="900" dirty="0" smtClean="0"/>
            <a:t/>
          </a:r>
          <a:br>
            <a:rPr lang="nb-NO" sz="900" dirty="0" smtClean="0"/>
          </a:br>
          <a:r>
            <a:rPr lang="nb-NO" sz="900" dirty="0" smtClean="0"/>
            <a:t>Silje Rullestad</a:t>
          </a:r>
        </a:p>
      </dgm:t>
    </dgm:pt>
    <dgm:pt modelId="{88240E23-01BF-4DBB-B4A5-737B994E1BB3}" type="parTrans" cxnId="{F66F42D4-11B2-4BE7-A105-948EF7853564}">
      <dgm:prSet/>
      <dgm:spPr/>
      <dgm:t>
        <a:bodyPr/>
        <a:lstStyle/>
        <a:p>
          <a:endParaRPr lang="nn-NO"/>
        </a:p>
      </dgm:t>
    </dgm:pt>
    <dgm:pt modelId="{BE72AF18-BAE1-43B4-B79A-A8CEE11EA4CF}" type="sibTrans" cxnId="{F66F42D4-11B2-4BE7-A105-948EF7853564}">
      <dgm:prSet/>
      <dgm:spPr/>
      <dgm:t>
        <a:bodyPr/>
        <a:lstStyle/>
        <a:p>
          <a:endParaRPr lang="nn-NO"/>
        </a:p>
      </dgm:t>
    </dgm:pt>
    <dgm:pt modelId="{62B1B199-F939-4F69-9864-DEAAAB745E56}" type="pres">
      <dgm:prSet presAssocID="{30A4CB32-6B16-46CD-BD02-D7CEE1F5A37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nn-NO"/>
        </a:p>
      </dgm:t>
    </dgm:pt>
    <dgm:pt modelId="{25FC56C4-6394-473D-B3A6-91A2C5D5E855}" type="pres">
      <dgm:prSet presAssocID="{F5FF96A2-21B6-4618-999B-F5C81B65C41A}" presName="hierRoot1" presStyleCnt="0">
        <dgm:presLayoutVars>
          <dgm:hierBranch val="init"/>
        </dgm:presLayoutVars>
      </dgm:prSet>
      <dgm:spPr/>
      <dgm:t>
        <a:bodyPr/>
        <a:lstStyle/>
        <a:p>
          <a:endParaRPr lang="nn-NO"/>
        </a:p>
      </dgm:t>
    </dgm:pt>
    <dgm:pt modelId="{6C5BE52E-C768-4474-9B2D-2FE4D46A1A38}" type="pres">
      <dgm:prSet presAssocID="{F5FF96A2-21B6-4618-999B-F5C81B65C41A}" presName="rootComposite1" presStyleCnt="0"/>
      <dgm:spPr/>
      <dgm:t>
        <a:bodyPr/>
        <a:lstStyle/>
        <a:p>
          <a:endParaRPr lang="nn-NO"/>
        </a:p>
      </dgm:t>
    </dgm:pt>
    <dgm:pt modelId="{5C6E8C21-98AD-46A5-9ED4-3F0A980EA16E}" type="pres">
      <dgm:prSet presAssocID="{F5FF96A2-21B6-4618-999B-F5C81B65C41A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nn-NO"/>
        </a:p>
      </dgm:t>
    </dgm:pt>
    <dgm:pt modelId="{3CA9BD40-814F-45D7-B507-91DCDD0D709E}" type="pres">
      <dgm:prSet presAssocID="{F5FF96A2-21B6-4618-999B-F5C81B65C41A}" presName="rootConnector1" presStyleLbl="node1" presStyleIdx="0" presStyleCnt="0"/>
      <dgm:spPr/>
      <dgm:t>
        <a:bodyPr/>
        <a:lstStyle/>
        <a:p>
          <a:endParaRPr lang="nn-NO"/>
        </a:p>
      </dgm:t>
    </dgm:pt>
    <dgm:pt modelId="{DAEE46C0-B39D-4A96-83FC-C42202361ED6}" type="pres">
      <dgm:prSet presAssocID="{F5FF96A2-21B6-4618-999B-F5C81B65C41A}" presName="hierChild2" presStyleCnt="0"/>
      <dgm:spPr/>
      <dgm:t>
        <a:bodyPr/>
        <a:lstStyle/>
        <a:p>
          <a:endParaRPr lang="nn-NO"/>
        </a:p>
      </dgm:t>
    </dgm:pt>
    <dgm:pt modelId="{6E3CA64E-AB26-4FCF-985D-DD10CD31E63F}" type="pres">
      <dgm:prSet presAssocID="{F9139BDC-92E2-4DD4-BAC3-8E60D914F9A6}" presName="Name37" presStyleLbl="parChTrans1D2" presStyleIdx="0" presStyleCnt="7"/>
      <dgm:spPr/>
      <dgm:t>
        <a:bodyPr/>
        <a:lstStyle/>
        <a:p>
          <a:endParaRPr lang="nn-NO"/>
        </a:p>
      </dgm:t>
    </dgm:pt>
    <dgm:pt modelId="{5D9F51F8-19AB-49EC-BC5A-CA1C20A4642F}" type="pres">
      <dgm:prSet presAssocID="{FAA5878C-F090-4564-91B6-8E203B1479EB}" presName="hierRoot2" presStyleCnt="0">
        <dgm:presLayoutVars>
          <dgm:hierBranch val="init"/>
        </dgm:presLayoutVars>
      </dgm:prSet>
      <dgm:spPr/>
      <dgm:t>
        <a:bodyPr/>
        <a:lstStyle/>
        <a:p>
          <a:endParaRPr lang="nn-NO"/>
        </a:p>
      </dgm:t>
    </dgm:pt>
    <dgm:pt modelId="{A25579B4-C7E8-4F4E-B61E-F6EE9514D3FA}" type="pres">
      <dgm:prSet presAssocID="{FAA5878C-F090-4564-91B6-8E203B1479EB}" presName="rootComposite" presStyleCnt="0"/>
      <dgm:spPr/>
      <dgm:t>
        <a:bodyPr/>
        <a:lstStyle/>
        <a:p>
          <a:endParaRPr lang="nn-NO"/>
        </a:p>
      </dgm:t>
    </dgm:pt>
    <dgm:pt modelId="{64E45B8B-4250-47FA-86A4-2E9FCB1C8EAC}" type="pres">
      <dgm:prSet presAssocID="{FAA5878C-F090-4564-91B6-8E203B1479EB}" presName="rootText" presStyleLbl="node2" presStyleIdx="0" presStyleCnt="4" custLinFactNeighborX="1915" custLinFactNeighborY="-78894">
        <dgm:presLayoutVars>
          <dgm:chPref val="3"/>
        </dgm:presLayoutVars>
      </dgm:prSet>
      <dgm:spPr/>
      <dgm:t>
        <a:bodyPr/>
        <a:lstStyle/>
        <a:p>
          <a:endParaRPr lang="nn-NO"/>
        </a:p>
      </dgm:t>
    </dgm:pt>
    <dgm:pt modelId="{84C7DBBF-8542-4BB7-BF53-E084C1965985}" type="pres">
      <dgm:prSet presAssocID="{FAA5878C-F090-4564-91B6-8E203B1479EB}" presName="rootConnector" presStyleLbl="node2" presStyleIdx="0" presStyleCnt="4"/>
      <dgm:spPr/>
      <dgm:t>
        <a:bodyPr/>
        <a:lstStyle/>
        <a:p>
          <a:endParaRPr lang="nn-NO"/>
        </a:p>
      </dgm:t>
    </dgm:pt>
    <dgm:pt modelId="{742A1501-40A5-4C3D-8196-70922FAFB571}" type="pres">
      <dgm:prSet presAssocID="{FAA5878C-F090-4564-91B6-8E203B1479EB}" presName="hierChild4" presStyleCnt="0"/>
      <dgm:spPr/>
      <dgm:t>
        <a:bodyPr/>
        <a:lstStyle/>
        <a:p>
          <a:endParaRPr lang="nn-NO"/>
        </a:p>
      </dgm:t>
    </dgm:pt>
    <dgm:pt modelId="{5CDCD101-EF30-4707-B3F4-44AB22BE35D3}" type="pres">
      <dgm:prSet presAssocID="{FAA5878C-F090-4564-91B6-8E203B1479EB}" presName="hierChild5" presStyleCnt="0"/>
      <dgm:spPr/>
      <dgm:t>
        <a:bodyPr/>
        <a:lstStyle/>
        <a:p>
          <a:endParaRPr lang="nn-NO"/>
        </a:p>
      </dgm:t>
    </dgm:pt>
    <dgm:pt modelId="{D56C565B-894C-400E-BB25-0138C72D6C9E}" type="pres">
      <dgm:prSet presAssocID="{9CC83531-A241-4FBD-A60A-28DDDD436BCA}" presName="Name37" presStyleLbl="parChTrans1D2" presStyleIdx="1" presStyleCnt="7"/>
      <dgm:spPr/>
      <dgm:t>
        <a:bodyPr/>
        <a:lstStyle/>
        <a:p>
          <a:endParaRPr lang="nn-NO"/>
        </a:p>
      </dgm:t>
    </dgm:pt>
    <dgm:pt modelId="{A3BD31B3-0B15-4F79-A054-0F932912D276}" type="pres">
      <dgm:prSet presAssocID="{1746B840-5786-452B-BFDE-6227DBBB38DF}" presName="hierRoot2" presStyleCnt="0">
        <dgm:presLayoutVars>
          <dgm:hierBranch val="init"/>
        </dgm:presLayoutVars>
      </dgm:prSet>
      <dgm:spPr/>
      <dgm:t>
        <a:bodyPr/>
        <a:lstStyle/>
        <a:p>
          <a:endParaRPr lang="nn-NO"/>
        </a:p>
      </dgm:t>
    </dgm:pt>
    <dgm:pt modelId="{F3CC4B76-84D5-4DA2-B667-D83E3D897B3A}" type="pres">
      <dgm:prSet presAssocID="{1746B840-5786-452B-BFDE-6227DBBB38DF}" presName="rootComposite" presStyleCnt="0"/>
      <dgm:spPr/>
      <dgm:t>
        <a:bodyPr/>
        <a:lstStyle/>
        <a:p>
          <a:endParaRPr lang="nn-NO"/>
        </a:p>
      </dgm:t>
    </dgm:pt>
    <dgm:pt modelId="{4D3001D8-8260-4425-9D16-E9B6C1BF6B63}" type="pres">
      <dgm:prSet presAssocID="{1746B840-5786-452B-BFDE-6227DBBB38DF}" presName="rootText" presStyleLbl="node2" presStyleIdx="1" presStyleCnt="4" custLinFactNeighborX="1915" custLinFactNeighborY="-78894">
        <dgm:presLayoutVars>
          <dgm:chPref val="3"/>
        </dgm:presLayoutVars>
      </dgm:prSet>
      <dgm:spPr/>
      <dgm:t>
        <a:bodyPr/>
        <a:lstStyle/>
        <a:p>
          <a:endParaRPr lang="nn-NO"/>
        </a:p>
      </dgm:t>
    </dgm:pt>
    <dgm:pt modelId="{DF769008-C807-4BC5-9016-93731C43B952}" type="pres">
      <dgm:prSet presAssocID="{1746B840-5786-452B-BFDE-6227DBBB38DF}" presName="rootConnector" presStyleLbl="node2" presStyleIdx="1" presStyleCnt="4"/>
      <dgm:spPr/>
      <dgm:t>
        <a:bodyPr/>
        <a:lstStyle/>
        <a:p>
          <a:endParaRPr lang="nn-NO"/>
        </a:p>
      </dgm:t>
    </dgm:pt>
    <dgm:pt modelId="{50CC8EF4-6A89-444C-B638-D26F3AB05BA5}" type="pres">
      <dgm:prSet presAssocID="{1746B840-5786-452B-BFDE-6227DBBB38DF}" presName="hierChild4" presStyleCnt="0"/>
      <dgm:spPr/>
      <dgm:t>
        <a:bodyPr/>
        <a:lstStyle/>
        <a:p>
          <a:endParaRPr lang="nn-NO"/>
        </a:p>
      </dgm:t>
    </dgm:pt>
    <dgm:pt modelId="{7199F6AF-EFC8-4DB7-8ECB-28AF8017A803}" type="pres">
      <dgm:prSet presAssocID="{1746B840-5786-452B-BFDE-6227DBBB38DF}" presName="hierChild5" presStyleCnt="0"/>
      <dgm:spPr/>
      <dgm:t>
        <a:bodyPr/>
        <a:lstStyle/>
        <a:p>
          <a:endParaRPr lang="nn-NO"/>
        </a:p>
      </dgm:t>
    </dgm:pt>
    <dgm:pt modelId="{94ED8C75-09C1-4CB6-BAAA-3321279BC9E7}" type="pres">
      <dgm:prSet presAssocID="{36DB8CE6-6517-6946-A549-DD537D1E4179}" presName="Name37" presStyleLbl="parChTrans1D2" presStyleIdx="2" presStyleCnt="7"/>
      <dgm:spPr/>
      <dgm:t>
        <a:bodyPr/>
        <a:lstStyle/>
        <a:p>
          <a:endParaRPr lang="nn-NO"/>
        </a:p>
      </dgm:t>
    </dgm:pt>
    <dgm:pt modelId="{E838C864-05A3-4F98-A34F-73C8EAC414D0}" type="pres">
      <dgm:prSet presAssocID="{55AA8379-62D1-0D40-8451-E92891327124}" presName="hierRoot2" presStyleCnt="0">
        <dgm:presLayoutVars>
          <dgm:hierBranch val="init"/>
        </dgm:presLayoutVars>
      </dgm:prSet>
      <dgm:spPr/>
      <dgm:t>
        <a:bodyPr/>
        <a:lstStyle/>
        <a:p>
          <a:endParaRPr lang="nn-NO"/>
        </a:p>
      </dgm:t>
    </dgm:pt>
    <dgm:pt modelId="{CAEFDA85-6F6D-49E0-B790-4E79BD586526}" type="pres">
      <dgm:prSet presAssocID="{55AA8379-62D1-0D40-8451-E92891327124}" presName="rootComposite" presStyleCnt="0"/>
      <dgm:spPr/>
      <dgm:t>
        <a:bodyPr/>
        <a:lstStyle/>
        <a:p>
          <a:endParaRPr lang="nn-NO"/>
        </a:p>
      </dgm:t>
    </dgm:pt>
    <dgm:pt modelId="{B4ED72BE-823B-449F-A692-B7873123863D}" type="pres">
      <dgm:prSet presAssocID="{55AA8379-62D1-0D40-8451-E92891327124}" presName="rootText" presStyleLbl="node2" presStyleIdx="2" presStyleCnt="4" custLinFactNeighborX="1915" custLinFactNeighborY="-78894">
        <dgm:presLayoutVars>
          <dgm:chPref val="3"/>
        </dgm:presLayoutVars>
      </dgm:prSet>
      <dgm:spPr/>
      <dgm:t>
        <a:bodyPr/>
        <a:lstStyle/>
        <a:p>
          <a:endParaRPr lang="nn-NO"/>
        </a:p>
      </dgm:t>
    </dgm:pt>
    <dgm:pt modelId="{2AED3DC1-C8F2-4E17-BDEA-2339BD37AC4C}" type="pres">
      <dgm:prSet presAssocID="{55AA8379-62D1-0D40-8451-E92891327124}" presName="rootConnector" presStyleLbl="node2" presStyleIdx="2" presStyleCnt="4"/>
      <dgm:spPr/>
      <dgm:t>
        <a:bodyPr/>
        <a:lstStyle/>
        <a:p>
          <a:endParaRPr lang="nn-NO"/>
        </a:p>
      </dgm:t>
    </dgm:pt>
    <dgm:pt modelId="{8DADEC7B-F07F-4CC0-92B9-D75750ED8C80}" type="pres">
      <dgm:prSet presAssocID="{55AA8379-62D1-0D40-8451-E92891327124}" presName="hierChild4" presStyleCnt="0"/>
      <dgm:spPr/>
      <dgm:t>
        <a:bodyPr/>
        <a:lstStyle/>
        <a:p>
          <a:endParaRPr lang="nn-NO"/>
        </a:p>
      </dgm:t>
    </dgm:pt>
    <dgm:pt modelId="{0BE29ECF-2E57-4B3B-8292-6D68BEF7A9F1}" type="pres">
      <dgm:prSet presAssocID="{55AA8379-62D1-0D40-8451-E92891327124}" presName="hierChild5" presStyleCnt="0"/>
      <dgm:spPr/>
      <dgm:t>
        <a:bodyPr/>
        <a:lstStyle/>
        <a:p>
          <a:endParaRPr lang="nn-NO"/>
        </a:p>
      </dgm:t>
    </dgm:pt>
    <dgm:pt modelId="{3CE85657-D72B-467B-99D5-FAC48BE004D9}" type="pres">
      <dgm:prSet presAssocID="{F0380345-B68D-8346-A818-D5BE954DC68B}" presName="Name37" presStyleLbl="parChTrans1D2" presStyleIdx="3" presStyleCnt="7"/>
      <dgm:spPr/>
      <dgm:t>
        <a:bodyPr/>
        <a:lstStyle/>
        <a:p>
          <a:endParaRPr lang="nn-NO"/>
        </a:p>
      </dgm:t>
    </dgm:pt>
    <dgm:pt modelId="{0EFAC1B9-A479-4107-AFAA-397ED456A825}" type="pres">
      <dgm:prSet presAssocID="{1CE97690-4389-6A4C-99D8-B5939A766E01}" presName="hierRoot2" presStyleCnt="0">
        <dgm:presLayoutVars>
          <dgm:hierBranch val="init"/>
        </dgm:presLayoutVars>
      </dgm:prSet>
      <dgm:spPr/>
      <dgm:t>
        <a:bodyPr/>
        <a:lstStyle/>
        <a:p>
          <a:endParaRPr lang="nn-NO"/>
        </a:p>
      </dgm:t>
    </dgm:pt>
    <dgm:pt modelId="{2342CB36-2551-4350-BB83-2F8ED844C3AA}" type="pres">
      <dgm:prSet presAssocID="{1CE97690-4389-6A4C-99D8-B5939A766E01}" presName="rootComposite" presStyleCnt="0"/>
      <dgm:spPr/>
      <dgm:t>
        <a:bodyPr/>
        <a:lstStyle/>
        <a:p>
          <a:endParaRPr lang="nn-NO"/>
        </a:p>
      </dgm:t>
    </dgm:pt>
    <dgm:pt modelId="{DE0A21DD-5529-4776-9580-83004D938B63}" type="pres">
      <dgm:prSet presAssocID="{1CE97690-4389-6A4C-99D8-B5939A766E01}" presName="rootText" presStyleLbl="node2" presStyleIdx="3" presStyleCnt="4" custLinFactNeighborX="1915" custLinFactNeighborY="-78894">
        <dgm:presLayoutVars>
          <dgm:chPref val="3"/>
        </dgm:presLayoutVars>
      </dgm:prSet>
      <dgm:spPr/>
      <dgm:t>
        <a:bodyPr/>
        <a:lstStyle/>
        <a:p>
          <a:endParaRPr lang="nn-NO"/>
        </a:p>
      </dgm:t>
    </dgm:pt>
    <dgm:pt modelId="{B17B3301-D05A-455E-A57D-D1D78EE473AF}" type="pres">
      <dgm:prSet presAssocID="{1CE97690-4389-6A4C-99D8-B5939A766E01}" presName="rootConnector" presStyleLbl="node2" presStyleIdx="3" presStyleCnt="4"/>
      <dgm:spPr/>
      <dgm:t>
        <a:bodyPr/>
        <a:lstStyle/>
        <a:p>
          <a:endParaRPr lang="nn-NO"/>
        </a:p>
      </dgm:t>
    </dgm:pt>
    <dgm:pt modelId="{74EE047F-1944-41DE-A797-C838748FAA2B}" type="pres">
      <dgm:prSet presAssocID="{1CE97690-4389-6A4C-99D8-B5939A766E01}" presName="hierChild4" presStyleCnt="0"/>
      <dgm:spPr/>
      <dgm:t>
        <a:bodyPr/>
        <a:lstStyle/>
        <a:p>
          <a:endParaRPr lang="nn-NO"/>
        </a:p>
      </dgm:t>
    </dgm:pt>
    <dgm:pt modelId="{3B124506-76E4-43A3-9744-27BC532DB10F}" type="pres">
      <dgm:prSet presAssocID="{1CE97690-4389-6A4C-99D8-B5939A766E01}" presName="hierChild5" presStyleCnt="0"/>
      <dgm:spPr/>
      <dgm:t>
        <a:bodyPr/>
        <a:lstStyle/>
        <a:p>
          <a:endParaRPr lang="nn-NO"/>
        </a:p>
      </dgm:t>
    </dgm:pt>
    <dgm:pt modelId="{BE77FDE8-0646-44FA-99AB-B4F31F87484F}" type="pres">
      <dgm:prSet presAssocID="{F5FF96A2-21B6-4618-999B-F5C81B65C41A}" presName="hierChild3" presStyleCnt="0"/>
      <dgm:spPr/>
      <dgm:t>
        <a:bodyPr/>
        <a:lstStyle/>
        <a:p>
          <a:endParaRPr lang="nn-NO"/>
        </a:p>
      </dgm:t>
    </dgm:pt>
    <dgm:pt modelId="{4C8A6FA6-D514-44E8-B280-C7952D32FFDA}" type="pres">
      <dgm:prSet presAssocID="{F3C87FC6-40D2-4516-9AFB-13D61F60499A}" presName="Name111" presStyleLbl="parChTrans1D2" presStyleIdx="4" presStyleCnt="7"/>
      <dgm:spPr/>
      <dgm:t>
        <a:bodyPr/>
        <a:lstStyle/>
        <a:p>
          <a:endParaRPr lang="nn-NO"/>
        </a:p>
      </dgm:t>
    </dgm:pt>
    <dgm:pt modelId="{AAFC213A-4DE9-4573-9CD5-045EF95E6F5B}" type="pres">
      <dgm:prSet presAssocID="{CCBE3D02-8435-48B8-A08A-133F6E790778}" presName="hierRoot3" presStyleCnt="0">
        <dgm:presLayoutVars>
          <dgm:hierBranch val="init"/>
        </dgm:presLayoutVars>
      </dgm:prSet>
      <dgm:spPr/>
      <dgm:t>
        <a:bodyPr/>
        <a:lstStyle/>
        <a:p>
          <a:endParaRPr lang="nn-NO"/>
        </a:p>
      </dgm:t>
    </dgm:pt>
    <dgm:pt modelId="{83CA5092-C202-45FA-B594-770EA8AB0FDC}" type="pres">
      <dgm:prSet presAssocID="{CCBE3D02-8435-48B8-A08A-133F6E790778}" presName="rootComposite3" presStyleCnt="0"/>
      <dgm:spPr/>
      <dgm:t>
        <a:bodyPr/>
        <a:lstStyle/>
        <a:p>
          <a:endParaRPr lang="nn-NO"/>
        </a:p>
      </dgm:t>
    </dgm:pt>
    <dgm:pt modelId="{69E3A2BD-8C3E-445D-85E7-D2A4A1EDDC22}" type="pres">
      <dgm:prSet presAssocID="{CCBE3D02-8435-48B8-A08A-133F6E790778}" presName="rootText3" presStyleLbl="asst1" presStyleIdx="0" presStyleCnt="3" custLinFactNeighborX="-11107" custLinFactNeighborY="0">
        <dgm:presLayoutVars>
          <dgm:chPref val="3"/>
        </dgm:presLayoutVars>
      </dgm:prSet>
      <dgm:spPr/>
      <dgm:t>
        <a:bodyPr/>
        <a:lstStyle/>
        <a:p>
          <a:endParaRPr lang="nn-NO"/>
        </a:p>
      </dgm:t>
    </dgm:pt>
    <dgm:pt modelId="{55A054FC-9E7D-42F2-AB93-1C109786C7B5}" type="pres">
      <dgm:prSet presAssocID="{CCBE3D02-8435-48B8-A08A-133F6E790778}" presName="rootConnector3" presStyleLbl="asst1" presStyleIdx="0" presStyleCnt="3"/>
      <dgm:spPr/>
      <dgm:t>
        <a:bodyPr/>
        <a:lstStyle/>
        <a:p>
          <a:endParaRPr lang="nn-NO"/>
        </a:p>
      </dgm:t>
    </dgm:pt>
    <dgm:pt modelId="{8F3374DF-C008-44A4-ABCC-B9677E7F7B5E}" type="pres">
      <dgm:prSet presAssocID="{CCBE3D02-8435-48B8-A08A-133F6E790778}" presName="hierChild6" presStyleCnt="0"/>
      <dgm:spPr/>
      <dgm:t>
        <a:bodyPr/>
        <a:lstStyle/>
        <a:p>
          <a:endParaRPr lang="nn-NO"/>
        </a:p>
      </dgm:t>
    </dgm:pt>
    <dgm:pt modelId="{8B872AF0-13E8-4BFD-B754-9CC7D2CC48C6}" type="pres">
      <dgm:prSet presAssocID="{CCBE3D02-8435-48B8-A08A-133F6E790778}" presName="hierChild7" presStyleCnt="0"/>
      <dgm:spPr/>
      <dgm:t>
        <a:bodyPr/>
        <a:lstStyle/>
        <a:p>
          <a:endParaRPr lang="nn-NO"/>
        </a:p>
      </dgm:t>
    </dgm:pt>
    <dgm:pt modelId="{26949B5B-1EC6-424F-9EC1-CAA71D4832FE}" type="pres">
      <dgm:prSet presAssocID="{6A2FB089-5EBE-427A-8F4C-915D3A4A861A}" presName="Name111" presStyleLbl="parChTrans1D2" presStyleIdx="5" presStyleCnt="7"/>
      <dgm:spPr/>
      <dgm:t>
        <a:bodyPr/>
        <a:lstStyle/>
        <a:p>
          <a:endParaRPr lang="nn-NO"/>
        </a:p>
      </dgm:t>
    </dgm:pt>
    <dgm:pt modelId="{2764473D-C761-42D2-8C49-C571AD620E7A}" type="pres">
      <dgm:prSet presAssocID="{4C9D73C7-D2FA-422D-8EAB-97EEE3CD0F91}" presName="hierRoot3" presStyleCnt="0">
        <dgm:presLayoutVars>
          <dgm:hierBranch val="init"/>
        </dgm:presLayoutVars>
      </dgm:prSet>
      <dgm:spPr/>
      <dgm:t>
        <a:bodyPr/>
        <a:lstStyle/>
        <a:p>
          <a:endParaRPr lang="nn-NO"/>
        </a:p>
      </dgm:t>
    </dgm:pt>
    <dgm:pt modelId="{65D79745-3CCF-44F3-AC58-10F2D78D8173}" type="pres">
      <dgm:prSet presAssocID="{4C9D73C7-D2FA-422D-8EAB-97EEE3CD0F91}" presName="rootComposite3" presStyleCnt="0"/>
      <dgm:spPr/>
      <dgm:t>
        <a:bodyPr/>
        <a:lstStyle/>
        <a:p>
          <a:endParaRPr lang="nn-NO"/>
        </a:p>
      </dgm:t>
    </dgm:pt>
    <dgm:pt modelId="{D80BD0CB-9BE8-4F03-B9D1-24C9F6B3DBAD}" type="pres">
      <dgm:prSet presAssocID="{4C9D73C7-D2FA-422D-8EAB-97EEE3CD0F91}" presName="rootText3" presStyleLbl="asst1" presStyleIdx="1" presStyleCnt="3" custScaleY="47786" custLinFactNeighborX="5362" custLinFactNeighborY="-26769">
        <dgm:presLayoutVars>
          <dgm:chPref val="3"/>
        </dgm:presLayoutVars>
      </dgm:prSet>
      <dgm:spPr/>
      <dgm:t>
        <a:bodyPr/>
        <a:lstStyle/>
        <a:p>
          <a:endParaRPr lang="nn-NO"/>
        </a:p>
      </dgm:t>
    </dgm:pt>
    <dgm:pt modelId="{BD8B2811-95B8-4ECE-95DF-ECBAC1980EDD}" type="pres">
      <dgm:prSet presAssocID="{4C9D73C7-D2FA-422D-8EAB-97EEE3CD0F91}" presName="rootConnector3" presStyleLbl="asst1" presStyleIdx="1" presStyleCnt="3"/>
      <dgm:spPr/>
      <dgm:t>
        <a:bodyPr/>
        <a:lstStyle/>
        <a:p>
          <a:endParaRPr lang="nn-NO"/>
        </a:p>
      </dgm:t>
    </dgm:pt>
    <dgm:pt modelId="{DC4C8D38-9166-4CA8-B013-8072F1E1123B}" type="pres">
      <dgm:prSet presAssocID="{4C9D73C7-D2FA-422D-8EAB-97EEE3CD0F91}" presName="hierChild6" presStyleCnt="0"/>
      <dgm:spPr/>
      <dgm:t>
        <a:bodyPr/>
        <a:lstStyle/>
        <a:p>
          <a:endParaRPr lang="nn-NO"/>
        </a:p>
      </dgm:t>
    </dgm:pt>
    <dgm:pt modelId="{D5FD806E-B0D5-4908-A92A-539FEA00C8DD}" type="pres">
      <dgm:prSet presAssocID="{4C9D73C7-D2FA-422D-8EAB-97EEE3CD0F91}" presName="hierChild7" presStyleCnt="0"/>
      <dgm:spPr/>
      <dgm:t>
        <a:bodyPr/>
        <a:lstStyle/>
        <a:p>
          <a:endParaRPr lang="nn-NO"/>
        </a:p>
      </dgm:t>
    </dgm:pt>
    <dgm:pt modelId="{86BE1937-C538-439C-AB97-918182A7C174}" type="pres">
      <dgm:prSet presAssocID="{88240E23-01BF-4DBB-B4A5-737B994E1BB3}" presName="Name111" presStyleLbl="parChTrans1D2" presStyleIdx="6" presStyleCnt="7"/>
      <dgm:spPr/>
      <dgm:t>
        <a:bodyPr/>
        <a:lstStyle/>
        <a:p>
          <a:endParaRPr lang="nn-NO"/>
        </a:p>
      </dgm:t>
    </dgm:pt>
    <dgm:pt modelId="{2B4B5F8F-0709-49AA-8E21-86AFC756E2B0}" type="pres">
      <dgm:prSet presAssocID="{15451CB5-96DB-44DD-8399-BC89AD3E1963}" presName="hierRoot3" presStyleCnt="0">
        <dgm:presLayoutVars>
          <dgm:hierBranch val="init"/>
        </dgm:presLayoutVars>
      </dgm:prSet>
      <dgm:spPr/>
    </dgm:pt>
    <dgm:pt modelId="{842CFEEF-3F8B-4DED-902C-0282BB86898C}" type="pres">
      <dgm:prSet presAssocID="{15451CB5-96DB-44DD-8399-BC89AD3E1963}" presName="rootComposite3" presStyleCnt="0"/>
      <dgm:spPr/>
    </dgm:pt>
    <dgm:pt modelId="{72E5DFD7-9C5E-4765-B6D1-3D510173BCD8}" type="pres">
      <dgm:prSet presAssocID="{15451CB5-96DB-44DD-8399-BC89AD3E1963}" presName="rootText3" presStyleLbl="asst1" presStyleIdx="2" presStyleCnt="3" custScaleY="42676" custLinFactX="26001" custLinFactY="-14895" custLinFactNeighborX="100000" custLinFactNeighborY="-100000">
        <dgm:presLayoutVars>
          <dgm:chPref val="3"/>
        </dgm:presLayoutVars>
      </dgm:prSet>
      <dgm:spPr/>
      <dgm:t>
        <a:bodyPr/>
        <a:lstStyle/>
        <a:p>
          <a:endParaRPr lang="nn-NO"/>
        </a:p>
      </dgm:t>
    </dgm:pt>
    <dgm:pt modelId="{5AA75B5B-93EB-4B48-8409-C8A6C3E9F49A}" type="pres">
      <dgm:prSet presAssocID="{15451CB5-96DB-44DD-8399-BC89AD3E1963}" presName="rootConnector3" presStyleLbl="asst1" presStyleIdx="2" presStyleCnt="3"/>
      <dgm:spPr/>
      <dgm:t>
        <a:bodyPr/>
        <a:lstStyle/>
        <a:p>
          <a:endParaRPr lang="nn-NO"/>
        </a:p>
      </dgm:t>
    </dgm:pt>
    <dgm:pt modelId="{B92E215E-1103-4935-875A-6100C0A32F2A}" type="pres">
      <dgm:prSet presAssocID="{15451CB5-96DB-44DD-8399-BC89AD3E1963}" presName="hierChild6" presStyleCnt="0"/>
      <dgm:spPr/>
    </dgm:pt>
    <dgm:pt modelId="{12654DE0-9FB7-4D70-AA9D-D6BA6BCE7404}" type="pres">
      <dgm:prSet presAssocID="{15451CB5-96DB-44DD-8399-BC89AD3E1963}" presName="hierChild7" presStyleCnt="0"/>
      <dgm:spPr/>
    </dgm:pt>
  </dgm:ptLst>
  <dgm:cxnLst>
    <dgm:cxn modelId="{61D44647-E84B-4244-8A86-C0B18131DE64}" type="presOf" srcId="{6A2FB089-5EBE-427A-8F4C-915D3A4A861A}" destId="{26949B5B-1EC6-424F-9EC1-CAA71D4832FE}" srcOrd="0" destOrd="0" presId="urn:microsoft.com/office/officeart/2005/8/layout/orgChart1"/>
    <dgm:cxn modelId="{C51E6208-B120-4D99-9727-35FFAC65E92C}" type="presOf" srcId="{FAA5878C-F090-4564-91B6-8E203B1479EB}" destId="{64E45B8B-4250-47FA-86A4-2E9FCB1C8EAC}" srcOrd="0" destOrd="0" presId="urn:microsoft.com/office/officeart/2005/8/layout/orgChart1"/>
    <dgm:cxn modelId="{12B4BC34-39D8-4E49-926A-341B0D098E9C}" type="presOf" srcId="{1CE97690-4389-6A4C-99D8-B5939A766E01}" destId="{B17B3301-D05A-455E-A57D-D1D78EE473AF}" srcOrd="1" destOrd="0" presId="urn:microsoft.com/office/officeart/2005/8/layout/orgChart1"/>
    <dgm:cxn modelId="{C4694102-AB79-45F6-A137-1D37F3879B40}" type="presOf" srcId="{CCBE3D02-8435-48B8-A08A-133F6E790778}" destId="{55A054FC-9E7D-42F2-AB93-1C109786C7B5}" srcOrd="1" destOrd="0" presId="urn:microsoft.com/office/officeart/2005/8/layout/orgChart1"/>
    <dgm:cxn modelId="{42BF7086-689C-F640-A763-994525EC2490}" srcId="{F5FF96A2-21B6-4618-999B-F5C81B65C41A}" destId="{1CE97690-4389-6A4C-99D8-B5939A766E01}" srcOrd="4" destOrd="0" parTransId="{F0380345-B68D-8346-A818-D5BE954DC68B}" sibTransId="{BB68A102-970E-E744-B188-6B69C6A9C8BB}"/>
    <dgm:cxn modelId="{221FFCEE-58AD-4472-B45E-1576747F0AC6}" type="presOf" srcId="{F9139BDC-92E2-4DD4-BAC3-8E60D914F9A6}" destId="{6E3CA64E-AB26-4FCF-985D-DD10CD31E63F}" srcOrd="0" destOrd="0" presId="urn:microsoft.com/office/officeart/2005/8/layout/orgChart1"/>
    <dgm:cxn modelId="{3FEFF5D2-81B9-4283-81DF-F4519275CA06}" type="presOf" srcId="{4C9D73C7-D2FA-422D-8EAB-97EEE3CD0F91}" destId="{BD8B2811-95B8-4ECE-95DF-ECBAC1980EDD}" srcOrd="1" destOrd="0" presId="urn:microsoft.com/office/officeart/2005/8/layout/orgChart1"/>
    <dgm:cxn modelId="{D76FD445-3275-7F4E-B6F5-D477BD5C05A4}" srcId="{F5FF96A2-21B6-4618-999B-F5C81B65C41A}" destId="{55AA8379-62D1-0D40-8451-E92891327124}" srcOrd="3" destOrd="0" parTransId="{36DB8CE6-6517-6946-A549-DD537D1E4179}" sibTransId="{3EA9D44F-29CB-9C43-AD8F-34C3FD3305BF}"/>
    <dgm:cxn modelId="{4457B3B9-F550-4516-BB6C-A39EB359BBC8}" type="presOf" srcId="{F5FF96A2-21B6-4618-999B-F5C81B65C41A}" destId="{3CA9BD40-814F-45D7-B507-91DCDD0D709E}" srcOrd="1" destOrd="0" presId="urn:microsoft.com/office/officeart/2005/8/layout/orgChart1"/>
    <dgm:cxn modelId="{27655E89-45D5-4016-8899-8C5D826EF26F}" type="presOf" srcId="{4C9D73C7-D2FA-422D-8EAB-97EEE3CD0F91}" destId="{D80BD0CB-9BE8-4F03-B9D1-24C9F6B3DBAD}" srcOrd="0" destOrd="0" presId="urn:microsoft.com/office/officeart/2005/8/layout/orgChart1"/>
    <dgm:cxn modelId="{F42E685C-6438-4084-8626-15EDFE026291}" srcId="{F5FF96A2-21B6-4618-999B-F5C81B65C41A}" destId="{1746B840-5786-452B-BFDE-6227DBBB38DF}" srcOrd="2" destOrd="0" parTransId="{9CC83531-A241-4FBD-A60A-28DDDD436BCA}" sibTransId="{CA9C9ACE-EE46-493C-9BEF-B1B2A3107EF2}"/>
    <dgm:cxn modelId="{515ADD41-AE2F-41CF-9F40-F2A760A730B6}" type="presOf" srcId="{55AA8379-62D1-0D40-8451-E92891327124}" destId="{B4ED72BE-823B-449F-A692-B7873123863D}" srcOrd="0" destOrd="0" presId="urn:microsoft.com/office/officeart/2005/8/layout/orgChart1"/>
    <dgm:cxn modelId="{54F2396A-0430-49BA-9B66-FF44D0724CA4}" type="presOf" srcId="{1746B840-5786-452B-BFDE-6227DBBB38DF}" destId="{DF769008-C807-4BC5-9016-93731C43B952}" srcOrd="1" destOrd="0" presId="urn:microsoft.com/office/officeart/2005/8/layout/orgChart1"/>
    <dgm:cxn modelId="{0458DDFE-8A8F-492C-82DF-A1425539D6EE}" type="presOf" srcId="{36DB8CE6-6517-6946-A549-DD537D1E4179}" destId="{94ED8C75-09C1-4CB6-BAAA-3321279BC9E7}" srcOrd="0" destOrd="0" presId="urn:microsoft.com/office/officeart/2005/8/layout/orgChart1"/>
    <dgm:cxn modelId="{8470EB42-5818-4345-977C-19BD0442C7CC}" type="presOf" srcId="{88240E23-01BF-4DBB-B4A5-737B994E1BB3}" destId="{86BE1937-C538-439C-AB97-918182A7C174}" srcOrd="0" destOrd="0" presId="urn:microsoft.com/office/officeart/2005/8/layout/orgChart1"/>
    <dgm:cxn modelId="{C0B0E79B-719E-44E9-BACD-46C374698AA3}" type="presOf" srcId="{F3C87FC6-40D2-4516-9AFB-13D61F60499A}" destId="{4C8A6FA6-D514-44E8-B280-C7952D32FFDA}" srcOrd="0" destOrd="0" presId="urn:microsoft.com/office/officeart/2005/8/layout/orgChart1"/>
    <dgm:cxn modelId="{A7B7EF7F-8C40-4E97-BF43-E52B2852F080}" type="presOf" srcId="{F5FF96A2-21B6-4618-999B-F5C81B65C41A}" destId="{5C6E8C21-98AD-46A5-9ED4-3F0A980EA16E}" srcOrd="0" destOrd="0" presId="urn:microsoft.com/office/officeart/2005/8/layout/orgChart1"/>
    <dgm:cxn modelId="{60D59077-76F7-48F4-B504-43B10CC8F5FC}" srcId="{F5FF96A2-21B6-4618-999B-F5C81B65C41A}" destId="{4C9D73C7-D2FA-422D-8EAB-97EEE3CD0F91}" srcOrd="5" destOrd="0" parTransId="{6A2FB089-5EBE-427A-8F4C-915D3A4A861A}" sibTransId="{2EE46CC4-E47F-453E-BE3F-C0BB2CE81680}"/>
    <dgm:cxn modelId="{34E4C360-E08D-4482-901A-D8B99A810559}" type="presOf" srcId="{FAA5878C-F090-4564-91B6-8E203B1479EB}" destId="{84C7DBBF-8542-4BB7-BF53-E084C1965985}" srcOrd="1" destOrd="0" presId="urn:microsoft.com/office/officeart/2005/8/layout/orgChart1"/>
    <dgm:cxn modelId="{075EBDCB-04CF-4F5D-BD8B-1DD05540F3C5}" type="presOf" srcId="{15451CB5-96DB-44DD-8399-BC89AD3E1963}" destId="{72E5DFD7-9C5E-4765-B6D1-3D510173BCD8}" srcOrd="0" destOrd="0" presId="urn:microsoft.com/office/officeart/2005/8/layout/orgChart1"/>
    <dgm:cxn modelId="{5CC3623F-2D1A-4E70-8B4D-E46418E04CC1}" type="presOf" srcId="{F0380345-B68D-8346-A818-D5BE954DC68B}" destId="{3CE85657-D72B-467B-99D5-FAC48BE004D9}" srcOrd="0" destOrd="0" presId="urn:microsoft.com/office/officeart/2005/8/layout/orgChart1"/>
    <dgm:cxn modelId="{38024E06-A184-4B79-9E8D-02F0F997971D}" type="presOf" srcId="{1CE97690-4389-6A4C-99D8-B5939A766E01}" destId="{DE0A21DD-5529-4776-9580-83004D938B63}" srcOrd="0" destOrd="0" presId="urn:microsoft.com/office/officeart/2005/8/layout/orgChart1"/>
    <dgm:cxn modelId="{D725787E-2D33-444B-A11C-874ED6E3BAF3}" type="presOf" srcId="{CCBE3D02-8435-48B8-A08A-133F6E790778}" destId="{69E3A2BD-8C3E-445D-85E7-D2A4A1EDDC22}" srcOrd="0" destOrd="0" presId="urn:microsoft.com/office/officeart/2005/8/layout/orgChart1"/>
    <dgm:cxn modelId="{10785385-BC5D-4F17-9CD1-C9D001C2D44F}" type="presOf" srcId="{30A4CB32-6B16-46CD-BD02-D7CEE1F5A372}" destId="{62B1B199-F939-4F69-9864-DEAAAB745E56}" srcOrd="0" destOrd="0" presId="urn:microsoft.com/office/officeart/2005/8/layout/orgChart1"/>
    <dgm:cxn modelId="{3F4808B6-FD77-40F8-8AD5-53533D36FEFA}" type="presOf" srcId="{1746B840-5786-452B-BFDE-6227DBBB38DF}" destId="{4D3001D8-8260-4425-9D16-E9B6C1BF6B63}" srcOrd="0" destOrd="0" presId="urn:microsoft.com/office/officeart/2005/8/layout/orgChart1"/>
    <dgm:cxn modelId="{6EC73716-CDD0-42D8-B486-F176EBE0E93B}" srcId="{F5FF96A2-21B6-4618-999B-F5C81B65C41A}" destId="{CCBE3D02-8435-48B8-A08A-133F6E790778}" srcOrd="0" destOrd="0" parTransId="{F3C87FC6-40D2-4516-9AFB-13D61F60499A}" sibTransId="{A2585B8B-1496-4EFB-8CF4-D790BAEB2258}"/>
    <dgm:cxn modelId="{F24B7199-5890-4DC9-99BA-3F73599822FF}" srcId="{30A4CB32-6B16-46CD-BD02-D7CEE1F5A372}" destId="{F5FF96A2-21B6-4618-999B-F5C81B65C41A}" srcOrd="0" destOrd="0" parTransId="{F4B9C43C-1740-4951-BF21-BE89DD192EF7}" sibTransId="{79FCC305-5C75-4B9E-9780-3F5074418A36}"/>
    <dgm:cxn modelId="{7292945A-B6AB-485B-9E8D-9F1612149471}" srcId="{F5FF96A2-21B6-4618-999B-F5C81B65C41A}" destId="{FAA5878C-F090-4564-91B6-8E203B1479EB}" srcOrd="1" destOrd="0" parTransId="{F9139BDC-92E2-4DD4-BAC3-8E60D914F9A6}" sibTransId="{326F291D-561B-4C36-856A-4B737CC356A5}"/>
    <dgm:cxn modelId="{B1208F27-B71B-4AE5-B950-3EDFDE0E42D6}" type="presOf" srcId="{55AA8379-62D1-0D40-8451-E92891327124}" destId="{2AED3DC1-C8F2-4E17-BDEA-2339BD37AC4C}" srcOrd="1" destOrd="0" presId="urn:microsoft.com/office/officeart/2005/8/layout/orgChart1"/>
    <dgm:cxn modelId="{72D18226-2940-4B1E-84E5-ED89315D8BF8}" type="presOf" srcId="{15451CB5-96DB-44DD-8399-BC89AD3E1963}" destId="{5AA75B5B-93EB-4B48-8409-C8A6C3E9F49A}" srcOrd="1" destOrd="0" presId="urn:microsoft.com/office/officeart/2005/8/layout/orgChart1"/>
    <dgm:cxn modelId="{8507FBF9-95E7-46E7-83C7-C022139BD93A}" type="presOf" srcId="{9CC83531-A241-4FBD-A60A-28DDDD436BCA}" destId="{D56C565B-894C-400E-BB25-0138C72D6C9E}" srcOrd="0" destOrd="0" presId="urn:microsoft.com/office/officeart/2005/8/layout/orgChart1"/>
    <dgm:cxn modelId="{F66F42D4-11B2-4BE7-A105-948EF7853564}" srcId="{F5FF96A2-21B6-4618-999B-F5C81B65C41A}" destId="{15451CB5-96DB-44DD-8399-BC89AD3E1963}" srcOrd="6" destOrd="0" parTransId="{88240E23-01BF-4DBB-B4A5-737B994E1BB3}" sibTransId="{BE72AF18-BAE1-43B4-B79A-A8CEE11EA4CF}"/>
    <dgm:cxn modelId="{1E82C703-20F5-49D7-A3DD-2C867D77D1B5}" type="presParOf" srcId="{62B1B199-F939-4F69-9864-DEAAAB745E56}" destId="{25FC56C4-6394-473D-B3A6-91A2C5D5E855}" srcOrd="0" destOrd="0" presId="urn:microsoft.com/office/officeart/2005/8/layout/orgChart1"/>
    <dgm:cxn modelId="{213854EB-B407-41E0-B897-679A6561239F}" type="presParOf" srcId="{25FC56C4-6394-473D-B3A6-91A2C5D5E855}" destId="{6C5BE52E-C768-4474-9B2D-2FE4D46A1A38}" srcOrd="0" destOrd="0" presId="urn:microsoft.com/office/officeart/2005/8/layout/orgChart1"/>
    <dgm:cxn modelId="{4E5C9166-11C1-4DF0-B256-73CA42E9E2B1}" type="presParOf" srcId="{6C5BE52E-C768-4474-9B2D-2FE4D46A1A38}" destId="{5C6E8C21-98AD-46A5-9ED4-3F0A980EA16E}" srcOrd="0" destOrd="0" presId="urn:microsoft.com/office/officeart/2005/8/layout/orgChart1"/>
    <dgm:cxn modelId="{D38B75FD-96C6-4056-853B-18F3B2A032E2}" type="presParOf" srcId="{6C5BE52E-C768-4474-9B2D-2FE4D46A1A38}" destId="{3CA9BD40-814F-45D7-B507-91DCDD0D709E}" srcOrd="1" destOrd="0" presId="urn:microsoft.com/office/officeart/2005/8/layout/orgChart1"/>
    <dgm:cxn modelId="{95BB33E9-B02F-4A6D-89D2-3FC05B14CAF4}" type="presParOf" srcId="{25FC56C4-6394-473D-B3A6-91A2C5D5E855}" destId="{DAEE46C0-B39D-4A96-83FC-C42202361ED6}" srcOrd="1" destOrd="0" presId="urn:microsoft.com/office/officeart/2005/8/layout/orgChart1"/>
    <dgm:cxn modelId="{BA6D4DB4-6941-4CD1-A5D6-7446087D3C64}" type="presParOf" srcId="{DAEE46C0-B39D-4A96-83FC-C42202361ED6}" destId="{6E3CA64E-AB26-4FCF-985D-DD10CD31E63F}" srcOrd="0" destOrd="0" presId="urn:microsoft.com/office/officeart/2005/8/layout/orgChart1"/>
    <dgm:cxn modelId="{8FD0BF67-8847-455F-B247-9F6846967064}" type="presParOf" srcId="{DAEE46C0-B39D-4A96-83FC-C42202361ED6}" destId="{5D9F51F8-19AB-49EC-BC5A-CA1C20A4642F}" srcOrd="1" destOrd="0" presId="urn:microsoft.com/office/officeart/2005/8/layout/orgChart1"/>
    <dgm:cxn modelId="{B2766706-244D-4748-9D3C-69725458DC62}" type="presParOf" srcId="{5D9F51F8-19AB-49EC-BC5A-CA1C20A4642F}" destId="{A25579B4-C7E8-4F4E-B61E-F6EE9514D3FA}" srcOrd="0" destOrd="0" presId="urn:microsoft.com/office/officeart/2005/8/layout/orgChart1"/>
    <dgm:cxn modelId="{8B8BC390-43DA-410D-B94E-E3C2B02AFDB2}" type="presParOf" srcId="{A25579B4-C7E8-4F4E-B61E-F6EE9514D3FA}" destId="{64E45B8B-4250-47FA-86A4-2E9FCB1C8EAC}" srcOrd="0" destOrd="0" presId="urn:microsoft.com/office/officeart/2005/8/layout/orgChart1"/>
    <dgm:cxn modelId="{802A215E-2847-497F-B74E-D9CEF64D8F3D}" type="presParOf" srcId="{A25579B4-C7E8-4F4E-B61E-F6EE9514D3FA}" destId="{84C7DBBF-8542-4BB7-BF53-E084C1965985}" srcOrd="1" destOrd="0" presId="urn:microsoft.com/office/officeart/2005/8/layout/orgChart1"/>
    <dgm:cxn modelId="{9DBC2860-DD82-47D7-9BDD-B239C3D7857D}" type="presParOf" srcId="{5D9F51F8-19AB-49EC-BC5A-CA1C20A4642F}" destId="{742A1501-40A5-4C3D-8196-70922FAFB571}" srcOrd="1" destOrd="0" presId="urn:microsoft.com/office/officeart/2005/8/layout/orgChart1"/>
    <dgm:cxn modelId="{4F3AC2E6-6D80-47BC-8A76-6C02A5756127}" type="presParOf" srcId="{5D9F51F8-19AB-49EC-BC5A-CA1C20A4642F}" destId="{5CDCD101-EF30-4707-B3F4-44AB22BE35D3}" srcOrd="2" destOrd="0" presId="urn:microsoft.com/office/officeart/2005/8/layout/orgChart1"/>
    <dgm:cxn modelId="{3D2EDCEC-F485-4581-87A8-4F969F289D6A}" type="presParOf" srcId="{DAEE46C0-B39D-4A96-83FC-C42202361ED6}" destId="{D56C565B-894C-400E-BB25-0138C72D6C9E}" srcOrd="2" destOrd="0" presId="urn:microsoft.com/office/officeart/2005/8/layout/orgChart1"/>
    <dgm:cxn modelId="{5DD4807F-139E-40A9-9831-F1B5CC421494}" type="presParOf" srcId="{DAEE46C0-B39D-4A96-83FC-C42202361ED6}" destId="{A3BD31B3-0B15-4F79-A054-0F932912D276}" srcOrd="3" destOrd="0" presId="urn:microsoft.com/office/officeart/2005/8/layout/orgChart1"/>
    <dgm:cxn modelId="{A894144F-AFE6-47BF-B06E-DD6E7927BD69}" type="presParOf" srcId="{A3BD31B3-0B15-4F79-A054-0F932912D276}" destId="{F3CC4B76-84D5-4DA2-B667-D83E3D897B3A}" srcOrd="0" destOrd="0" presId="urn:microsoft.com/office/officeart/2005/8/layout/orgChart1"/>
    <dgm:cxn modelId="{6FA40E94-80AB-490D-8053-DAE320BF8839}" type="presParOf" srcId="{F3CC4B76-84D5-4DA2-B667-D83E3D897B3A}" destId="{4D3001D8-8260-4425-9D16-E9B6C1BF6B63}" srcOrd="0" destOrd="0" presId="urn:microsoft.com/office/officeart/2005/8/layout/orgChart1"/>
    <dgm:cxn modelId="{0955091C-17BD-4E07-BAB0-C43292EFD646}" type="presParOf" srcId="{F3CC4B76-84D5-4DA2-B667-D83E3D897B3A}" destId="{DF769008-C807-4BC5-9016-93731C43B952}" srcOrd="1" destOrd="0" presId="urn:microsoft.com/office/officeart/2005/8/layout/orgChart1"/>
    <dgm:cxn modelId="{AF81FF53-528C-470C-9197-253493B92504}" type="presParOf" srcId="{A3BD31B3-0B15-4F79-A054-0F932912D276}" destId="{50CC8EF4-6A89-444C-B638-D26F3AB05BA5}" srcOrd="1" destOrd="0" presId="urn:microsoft.com/office/officeart/2005/8/layout/orgChart1"/>
    <dgm:cxn modelId="{8B4502BE-D86C-4E8D-B4BA-BFEB0591785A}" type="presParOf" srcId="{A3BD31B3-0B15-4F79-A054-0F932912D276}" destId="{7199F6AF-EFC8-4DB7-8ECB-28AF8017A803}" srcOrd="2" destOrd="0" presId="urn:microsoft.com/office/officeart/2005/8/layout/orgChart1"/>
    <dgm:cxn modelId="{B9A6475F-0DB9-4169-94D3-2BF0A7AEA876}" type="presParOf" srcId="{DAEE46C0-B39D-4A96-83FC-C42202361ED6}" destId="{94ED8C75-09C1-4CB6-BAAA-3321279BC9E7}" srcOrd="4" destOrd="0" presId="urn:microsoft.com/office/officeart/2005/8/layout/orgChart1"/>
    <dgm:cxn modelId="{5ABDE3E6-9EF1-43BB-88A5-55D4D4E2A054}" type="presParOf" srcId="{DAEE46C0-B39D-4A96-83FC-C42202361ED6}" destId="{E838C864-05A3-4F98-A34F-73C8EAC414D0}" srcOrd="5" destOrd="0" presId="urn:microsoft.com/office/officeart/2005/8/layout/orgChart1"/>
    <dgm:cxn modelId="{B92AEF62-6F7E-4C71-B7C5-5A0456F419F4}" type="presParOf" srcId="{E838C864-05A3-4F98-A34F-73C8EAC414D0}" destId="{CAEFDA85-6F6D-49E0-B790-4E79BD586526}" srcOrd="0" destOrd="0" presId="urn:microsoft.com/office/officeart/2005/8/layout/orgChart1"/>
    <dgm:cxn modelId="{775848B6-FA05-4F4C-AAFC-3DB855EEA773}" type="presParOf" srcId="{CAEFDA85-6F6D-49E0-B790-4E79BD586526}" destId="{B4ED72BE-823B-449F-A692-B7873123863D}" srcOrd="0" destOrd="0" presId="urn:microsoft.com/office/officeart/2005/8/layout/orgChart1"/>
    <dgm:cxn modelId="{AD37056B-2E55-4C9F-9171-BA0C50497136}" type="presParOf" srcId="{CAEFDA85-6F6D-49E0-B790-4E79BD586526}" destId="{2AED3DC1-C8F2-4E17-BDEA-2339BD37AC4C}" srcOrd="1" destOrd="0" presId="urn:microsoft.com/office/officeart/2005/8/layout/orgChart1"/>
    <dgm:cxn modelId="{25C78DA8-A494-4463-BEEA-436C7E0F6687}" type="presParOf" srcId="{E838C864-05A3-4F98-A34F-73C8EAC414D0}" destId="{8DADEC7B-F07F-4CC0-92B9-D75750ED8C80}" srcOrd="1" destOrd="0" presId="urn:microsoft.com/office/officeart/2005/8/layout/orgChart1"/>
    <dgm:cxn modelId="{84C455C5-62B3-4053-A67F-34139D7BBF9B}" type="presParOf" srcId="{E838C864-05A3-4F98-A34F-73C8EAC414D0}" destId="{0BE29ECF-2E57-4B3B-8292-6D68BEF7A9F1}" srcOrd="2" destOrd="0" presId="urn:microsoft.com/office/officeart/2005/8/layout/orgChart1"/>
    <dgm:cxn modelId="{C0155FBF-FE9F-4195-A6F5-FEB99C67782A}" type="presParOf" srcId="{DAEE46C0-B39D-4A96-83FC-C42202361ED6}" destId="{3CE85657-D72B-467B-99D5-FAC48BE004D9}" srcOrd="6" destOrd="0" presId="urn:microsoft.com/office/officeart/2005/8/layout/orgChart1"/>
    <dgm:cxn modelId="{BCC85BED-F722-49C5-A75F-E428F70B976B}" type="presParOf" srcId="{DAEE46C0-B39D-4A96-83FC-C42202361ED6}" destId="{0EFAC1B9-A479-4107-AFAA-397ED456A825}" srcOrd="7" destOrd="0" presId="urn:microsoft.com/office/officeart/2005/8/layout/orgChart1"/>
    <dgm:cxn modelId="{41A956FE-B362-4315-A15B-46DD8DD8C1B2}" type="presParOf" srcId="{0EFAC1B9-A479-4107-AFAA-397ED456A825}" destId="{2342CB36-2551-4350-BB83-2F8ED844C3AA}" srcOrd="0" destOrd="0" presId="urn:microsoft.com/office/officeart/2005/8/layout/orgChart1"/>
    <dgm:cxn modelId="{E8743E08-D94A-424C-A6FE-5F3A25ECF8ED}" type="presParOf" srcId="{2342CB36-2551-4350-BB83-2F8ED844C3AA}" destId="{DE0A21DD-5529-4776-9580-83004D938B63}" srcOrd="0" destOrd="0" presId="urn:microsoft.com/office/officeart/2005/8/layout/orgChart1"/>
    <dgm:cxn modelId="{7AE075EB-9E3F-4157-9DE9-253F34BAC497}" type="presParOf" srcId="{2342CB36-2551-4350-BB83-2F8ED844C3AA}" destId="{B17B3301-D05A-455E-A57D-D1D78EE473AF}" srcOrd="1" destOrd="0" presId="urn:microsoft.com/office/officeart/2005/8/layout/orgChart1"/>
    <dgm:cxn modelId="{5C4C0564-A3A4-4588-9632-0E76F6FB90DC}" type="presParOf" srcId="{0EFAC1B9-A479-4107-AFAA-397ED456A825}" destId="{74EE047F-1944-41DE-A797-C838748FAA2B}" srcOrd="1" destOrd="0" presId="urn:microsoft.com/office/officeart/2005/8/layout/orgChart1"/>
    <dgm:cxn modelId="{E38A57DA-E96E-451C-BC37-C3824C37B3CA}" type="presParOf" srcId="{0EFAC1B9-A479-4107-AFAA-397ED456A825}" destId="{3B124506-76E4-43A3-9744-27BC532DB10F}" srcOrd="2" destOrd="0" presId="urn:microsoft.com/office/officeart/2005/8/layout/orgChart1"/>
    <dgm:cxn modelId="{95BAB79F-7A61-4E68-9521-5C74FC8DEE93}" type="presParOf" srcId="{25FC56C4-6394-473D-B3A6-91A2C5D5E855}" destId="{BE77FDE8-0646-44FA-99AB-B4F31F87484F}" srcOrd="2" destOrd="0" presId="urn:microsoft.com/office/officeart/2005/8/layout/orgChart1"/>
    <dgm:cxn modelId="{21ACB412-8FE0-4E92-84E8-AE6634FAD61D}" type="presParOf" srcId="{BE77FDE8-0646-44FA-99AB-B4F31F87484F}" destId="{4C8A6FA6-D514-44E8-B280-C7952D32FFDA}" srcOrd="0" destOrd="0" presId="urn:microsoft.com/office/officeart/2005/8/layout/orgChart1"/>
    <dgm:cxn modelId="{82E908A2-394B-4555-80B4-AE782CE87301}" type="presParOf" srcId="{BE77FDE8-0646-44FA-99AB-B4F31F87484F}" destId="{AAFC213A-4DE9-4573-9CD5-045EF95E6F5B}" srcOrd="1" destOrd="0" presId="urn:microsoft.com/office/officeart/2005/8/layout/orgChart1"/>
    <dgm:cxn modelId="{C1502E07-CCCC-4FDE-BF07-776E2EF8927C}" type="presParOf" srcId="{AAFC213A-4DE9-4573-9CD5-045EF95E6F5B}" destId="{83CA5092-C202-45FA-B594-770EA8AB0FDC}" srcOrd="0" destOrd="0" presId="urn:microsoft.com/office/officeart/2005/8/layout/orgChart1"/>
    <dgm:cxn modelId="{05C3898F-6A2F-43C7-86F5-3D4361869AC3}" type="presParOf" srcId="{83CA5092-C202-45FA-B594-770EA8AB0FDC}" destId="{69E3A2BD-8C3E-445D-85E7-D2A4A1EDDC22}" srcOrd="0" destOrd="0" presId="urn:microsoft.com/office/officeart/2005/8/layout/orgChart1"/>
    <dgm:cxn modelId="{B86C377F-B002-43B4-BF90-59A283767E6B}" type="presParOf" srcId="{83CA5092-C202-45FA-B594-770EA8AB0FDC}" destId="{55A054FC-9E7D-42F2-AB93-1C109786C7B5}" srcOrd="1" destOrd="0" presId="urn:microsoft.com/office/officeart/2005/8/layout/orgChart1"/>
    <dgm:cxn modelId="{D92DCCBF-DE3E-4F81-9A47-1FBCC627F87E}" type="presParOf" srcId="{AAFC213A-4DE9-4573-9CD5-045EF95E6F5B}" destId="{8F3374DF-C008-44A4-ABCC-B9677E7F7B5E}" srcOrd="1" destOrd="0" presId="urn:microsoft.com/office/officeart/2005/8/layout/orgChart1"/>
    <dgm:cxn modelId="{EEE02C9A-9C0A-46E5-91DE-F1D7696D6EBA}" type="presParOf" srcId="{AAFC213A-4DE9-4573-9CD5-045EF95E6F5B}" destId="{8B872AF0-13E8-4BFD-B754-9CC7D2CC48C6}" srcOrd="2" destOrd="0" presId="urn:microsoft.com/office/officeart/2005/8/layout/orgChart1"/>
    <dgm:cxn modelId="{ECC7262C-2B91-42C7-97D9-922E7E5E9B9D}" type="presParOf" srcId="{BE77FDE8-0646-44FA-99AB-B4F31F87484F}" destId="{26949B5B-1EC6-424F-9EC1-CAA71D4832FE}" srcOrd="2" destOrd="0" presId="urn:microsoft.com/office/officeart/2005/8/layout/orgChart1"/>
    <dgm:cxn modelId="{F9E5FC7A-5A24-49F4-8340-F51C78857A5F}" type="presParOf" srcId="{BE77FDE8-0646-44FA-99AB-B4F31F87484F}" destId="{2764473D-C761-42D2-8C49-C571AD620E7A}" srcOrd="3" destOrd="0" presId="urn:microsoft.com/office/officeart/2005/8/layout/orgChart1"/>
    <dgm:cxn modelId="{8E8EACAB-DC1C-467E-937B-9D1EF42FD98E}" type="presParOf" srcId="{2764473D-C761-42D2-8C49-C571AD620E7A}" destId="{65D79745-3CCF-44F3-AC58-10F2D78D8173}" srcOrd="0" destOrd="0" presId="urn:microsoft.com/office/officeart/2005/8/layout/orgChart1"/>
    <dgm:cxn modelId="{601630F7-2493-4B54-9495-810365B371DA}" type="presParOf" srcId="{65D79745-3CCF-44F3-AC58-10F2D78D8173}" destId="{D80BD0CB-9BE8-4F03-B9D1-24C9F6B3DBAD}" srcOrd="0" destOrd="0" presId="urn:microsoft.com/office/officeart/2005/8/layout/orgChart1"/>
    <dgm:cxn modelId="{DA1CB383-08AD-48FF-83D5-80A8F1373861}" type="presParOf" srcId="{65D79745-3CCF-44F3-AC58-10F2D78D8173}" destId="{BD8B2811-95B8-4ECE-95DF-ECBAC1980EDD}" srcOrd="1" destOrd="0" presId="urn:microsoft.com/office/officeart/2005/8/layout/orgChart1"/>
    <dgm:cxn modelId="{46EF58CD-FD40-48EE-8753-12EC3DAE1CE5}" type="presParOf" srcId="{2764473D-C761-42D2-8C49-C571AD620E7A}" destId="{DC4C8D38-9166-4CA8-B013-8072F1E1123B}" srcOrd="1" destOrd="0" presId="urn:microsoft.com/office/officeart/2005/8/layout/orgChart1"/>
    <dgm:cxn modelId="{BFFC1034-9717-4576-897F-845A74449E06}" type="presParOf" srcId="{2764473D-C761-42D2-8C49-C571AD620E7A}" destId="{D5FD806E-B0D5-4908-A92A-539FEA00C8DD}" srcOrd="2" destOrd="0" presId="urn:microsoft.com/office/officeart/2005/8/layout/orgChart1"/>
    <dgm:cxn modelId="{83769876-78C4-49CC-9D49-FA99A753528A}" type="presParOf" srcId="{BE77FDE8-0646-44FA-99AB-B4F31F87484F}" destId="{86BE1937-C538-439C-AB97-918182A7C174}" srcOrd="4" destOrd="0" presId="urn:microsoft.com/office/officeart/2005/8/layout/orgChart1"/>
    <dgm:cxn modelId="{BD86A498-C3FB-4660-ACBB-00EED0A67158}" type="presParOf" srcId="{BE77FDE8-0646-44FA-99AB-B4F31F87484F}" destId="{2B4B5F8F-0709-49AA-8E21-86AFC756E2B0}" srcOrd="5" destOrd="0" presId="urn:microsoft.com/office/officeart/2005/8/layout/orgChart1"/>
    <dgm:cxn modelId="{4EADE639-53A6-4F7E-8BF9-0D0FF325EBFD}" type="presParOf" srcId="{2B4B5F8F-0709-49AA-8E21-86AFC756E2B0}" destId="{842CFEEF-3F8B-4DED-902C-0282BB86898C}" srcOrd="0" destOrd="0" presId="urn:microsoft.com/office/officeart/2005/8/layout/orgChart1"/>
    <dgm:cxn modelId="{B5C21A17-1184-4650-9B82-801ECA585A14}" type="presParOf" srcId="{842CFEEF-3F8B-4DED-902C-0282BB86898C}" destId="{72E5DFD7-9C5E-4765-B6D1-3D510173BCD8}" srcOrd="0" destOrd="0" presId="urn:microsoft.com/office/officeart/2005/8/layout/orgChart1"/>
    <dgm:cxn modelId="{216A89ED-3A17-4E0C-82A9-27659A68202A}" type="presParOf" srcId="{842CFEEF-3F8B-4DED-902C-0282BB86898C}" destId="{5AA75B5B-93EB-4B48-8409-C8A6C3E9F49A}" srcOrd="1" destOrd="0" presId="urn:microsoft.com/office/officeart/2005/8/layout/orgChart1"/>
    <dgm:cxn modelId="{D0EFF15D-EFDA-43CD-A375-41A4645ABEC4}" type="presParOf" srcId="{2B4B5F8F-0709-49AA-8E21-86AFC756E2B0}" destId="{B92E215E-1103-4935-875A-6100C0A32F2A}" srcOrd="1" destOrd="0" presId="urn:microsoft.com/office/officeart/2005/8/layout/orgChart1"/>
    <dgm:cxn modelId="{4E08E890-B7F3-47E3-A189-EC3C6DC8CD32}" type="presParOf" srcId="{2B4B5F8F-0709-49AA-8E21-86AFC756E2B0}" destId="{12654DE0-9FB7-4D70-AA9D-D6BA6BCE7404}" srcOrd="2" destOrd="0" presId="urn:microsoft.com/office/officeart/2005/8/layout/orgChart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E38AC3-4037-49AE-807A-A657A3DAA358}">
      <dsp:nvSpPr>
        <dsp:cNvPr id="0" name=""/>
        <dsp:cNvSpPr/>
      </dsp:nvSpPr>
      <dsp:spPr>
        <a:xfrm>
          <a:off x="1222870" y="329211"/>
          <a:ext cx="938635" cy="6257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 smtClean="0"/>
            <a:t>SKL</a:t>
          </a:r>
          <a:endParaRPr lang="nn-NO" sz="1400" kern="1200" dirty="0"/>
        </a:p>
      </dsp:txBody>
      <dsp:txXfrm>
        <a:off x="1241198" y="347539"/>
        <a:ext cx="901979" cy="589101"/>
      </dsp:txXfrm>
    </dsp:sp>
    <dsp:sp modelId="{F99BB3FF-CB3D-4B66-A163-F45A93516E68}">
      <dsp:nvSpPr>
        <dsp:cNvPr id="0" name=""/>
        <dsp:cNvSpPr/>
      </dsp:nvSpPr>
      <dsp:spPr>
        <a:xfrm>
          <a:off x="471961" y="954968"/>
          <a:ext cx="1220226" cy="250302"/>
        </a:xfrm>
        <a:custGeom>
          <a:avLst/>
          <a:gdLst/>
          <a:ahLst/>
          <a:cxnLst/>
          <a:rect l="0" t="0" r="0" b="0"/>
          <a:pathLst>
            <a:path>
              <a:moveTo>
                <a:pt x="1220226" y="0"/>
              </a:moveTo>
              <a:lnTo>
                <a:pt x="1220226" y="125151"/>
              </a:lnTo>
              <a:lnTo>
                <a:pt x="0" y="125151"/>
              </a:lnTo>
              <a:lnTo>
                <a:pt x="0" y="25030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C6D17B-1997-444E-BECA-62BEFCDF7F3A}">
      <dsp:nvSpPr>
        <dsp:cNvPr id="0" name=""/>
        <dsp:cNvSpPr/>
      </dsp:nvSpPr>
      <dsp:spPr>
        <a:xfrm>
          <a:off x="2644" y="1205271"/>
          <a:ext cx="938635" cy="6257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n-NO" sz="1200" kern="1200" dirty="0" err="1" smtClean="0"/>
            <a:t>Marked</a:t>
          </a:r>
          <a:endParaRPr lang="nn-NO" sz="1200" kern="1200" dirty="0" smtClean="0"/>
        </a:p>
      </dsp:txBody>
      <dsp:txXfrm>
        <a:off x="20972" y="1223599"/>
        <a:ext cx="901979" cy="589101"/>
      </dsp:txXfrm>
    </dsp:sp>
    <dsp:sp modelId="{A60BDA18-9E2F-4F81-B888-8344F9B36855}">
      <dsp:nvSpPr>
        <dsp:cNvPr id="0" name=""/>
        <dsp:cNvSpPr/>
      </dsp:nvSpPr>
      <dsp:spPr>
        <a:xfrm>
          <a:off x="1646467" y="954968"/>
          <a:ext cx="91440" cy="25030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5030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597F70-9C6E-416A-BF47-5BD67F57F445}">
      <dsp:nvSpPr>
        <dsp:cNvPr id="0" name=""/>
        <dsp:cNvSpPr/>
      </dsp:nvSpPr>
      <dsp:spPr>
        <a:xfrm>
          <a:off x="1222870" y="1205271"/>
          <a:ext cx="938635" cy="6257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n-NO" sz="1200" kern="1200" dirty="0" smtClean="0"/>
            <a:t>Nett </a:t>
          </a:r>
        </a:p>
      </dsp:txBody>
      <dsp:txXfrm>
        <a:off x="1241198" y="1223599"/>
        <a:ext cx="901979" cy="589101"/>
      </dsp:txXfrm>
    </dsp:sp>
    <dsp:sp modelId="{A89B22F9-2C26-4E10-8312-2914E1271EBE}">
      <dsp:nvSpPr>
        <dsp:cNvPr id="0" name=""/>
        <dsp:cNvSpPr/>
      </dsp:nvSpPr>
      <dsp:spPr>
        <a:xfrm>
          <a:off x="1692187" y="954968"/>
          <a:ext cx="1220226" cy="2503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5151"/>
              </a:lnTo>
              <a:lnTo>
                <a:pt x="1220226" y="125151"/>
              </a:lnTo>
              <a:lnTo>
                <a:pt x="1220226" y="25030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C50921-DF94-4AA0-8799-E77DC6D7ACFA}">
      <dsp:nvSpPr>
        <dsp:cNvPr id="0" name=""/>
        <dsp:cNvSpPr/>
      </dsp:nvSpPr>
      <dsp:spPr>
        <a:xfrm>
          <a:off x="2443096" y="1205271"/>
          <a:ext cx="938635" cy="6257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 smtClean="0"/>
            <a:t>Produksjon</a:t>
          </a:r>
          <a:endParaRPr lang="nn-NO" sz="1200" kern="1200" dirty="0" smtClean="0"/>
        </a:p>
      </dsp:txBody>
      <dsp:txXfrm>
        <a:off x="2461424" y="1223599"/>
        <a:ext cx="901979" cy="5891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E38AC3-4037-49AE-807A-A657A3DAA358}">
      <dsp:nvSpPr>
        <dsp:cNvPr id="0" name=""/>
        <dsp:cNvSpPr/>
      </dsp:nvSpPr>
      <dsp:spPr>
        <a:xfrm>
          <a:off x="1863180" y="424805"/>
          <a:ext cx="954158" cy="6361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 smtClean="0"/>
            <a:t>HK</a:t>
          </a:r>
          <a:endParaRPr lang="nn-NO" sz="1400" kern="1200" dirty="0"/>
        </a:p>
      </dsp:txBody>
      <dsp:txXfrm>
        <a:off x="1881811" y="443436"/>
        <a:ext cx="916896" cy="598843"/>
      </dsp:txXfrm>
    </dsp:sp>
    <dsp:sp modelId="{F99BB3FF-CB3D-4B66-A163-F45A93516E68}">
      <dsp:nvSpPr>
        <dsp:cNvPr id="0" name=""/>
        <dsp:cNvSpPr/>
      </dsp:nvSpPr>
      <dsp:spPr>
        <a:xfrm>
          <a:off x="479650" y="1060910"/>
          <a:ext cx="1860609" cy="254442"/>
        </a:xfrm>
        <a:custGeom>
          <a:avLst/>
          <a:gdLst/>
          <a:ahLst/>
          <a:cxnLst/>
          <a:rect l="0" t="0" r="0" b="0"/>
          <a:pathLst>
            <a:path>
              <a:moveTo>
                <a:pt x="1860609" y="0"/>
              </a:moveTo>
              <a:lnTo>
                <a:pt x="1860609" y="127221"/>
              </a:lnTo>
              <a:lnTo>
                <a:pt x="0" y="127221"/>
              </a:lnTo>
              <a:lnTo>
                <a:pt x="0" y="25444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C6D17B-1997-444E-BECA-62BEFCDF7F3A}">
      <dsp:nvSpPr>
        <dsp:cNvPr id="0" name=""/>
        <dsp:cNvSpPr/>
      </dsp:nvSpPr>
      <dsp:spPr>
        <a:xfrm>
          <a:off x="2571" y="1315353"/>
          <a:ext cx="954158" cy="6361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n-NO" sz="1200" kern="1200" dirty="0" smtClean="0"/>
            <a:t>Nett</a:t>
          </a:r>
        </a:p>
      </dsp:txBody>
      <dsp:txXfrm>
        <a:off x="21202" y="1333984"/>
        <a:ext cx="916896" cy="598843"/>
      </dsp:txXfrm>
    </dsp:sp>
    <dsp:sp modelId="{A60BDA18-9E2F-4F81-B888-8344F9B36855}">
      <dsp:nvSpPr>
        <dsp:cNvPr id="0" name=""/>
        <dsp:cNvSpPr/>
      </dsp:nvSpPr>
      <dsp:spPr>
        <a:xfrm>
          <a:off x="1720056" y="1060910"/>
          <a:ext cx="620203" cy="254442"/>
        </a:xfrm>
        <a:custGeom>
          <a:avLst/>
          <a:gdLst/>
          <a:ahLst/>
          <a:cxnLst/>
          <a:rect l="0" t="0" r="0" b="0"/>
          <a:pathLst>
            <a:path>
              <a:moveTo>
                <a:pt x="620203" y="0"/>
              </a:moveTo>
              <a:lnTo>
                <a:pt x="620203" y="127221"/>
              </a:lnTo>
              <a:lnTo>
                <a:pt x="0" y="127221"/>
              </a:lnTo>
              <a:lnTo>
                <a:pt x="0" y="25444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597F70-9C6E-416A-BF47-5BD67F57F445}">
      <dsp:nvSpPr>
        <dsp:cNvPr id="0" name=""/>
        <dsp:cNvSpPr/>
      </dsp:nvSpPr>
      <dsp:spPr>
        <a:xfrm>
          <a:off x="1242977" y="1315353"/>
          <a:ext cx="954158" cy="6361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 smtClean="0"/>
            <a:t>Bredbånd</a:t>
          </a:r>
          <a:endParaRPr lang="nn-NO" sz="1200" kern="1200" dirty="0" smtClean="0"/>
        </a:p>
      </dsp:txBody>
      <dsp:txXfrm>
        <a:off x="1261608" y="1333984"/>
        <a:ext cx="916896" cy="598843"/>
      </dsp:txXfrm>
    </dsp:sp>
    <dsp:sp modelId="{A89B22F9-2C26-4E10-8312-2914E1271EBE}">
      <dsp:nvSpPr>
        <dsp:cNvPr id="0" name=""/>
        <dsp:cNvSpPr/>
      </dsp:nvSpPr>
      <dsp:spPr>
        <a:xfrm>
          <a:off x="2340260" y="1060910"/>
          <a:ext cx="620203" cy="2544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7221"/>
              </a:lnTo>
              <a:lnTo>
                <a:pt x="620203" y="127221"/>
              </a:lnTo>
              <a:lnTo>
                <a:pt x="620203" y="25444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C50921-DF94-4AA0-8799-E77DC6D7ACFA}">
      <dsp:nvSpPr>
        <dsp:cNvPr id="0" name=""/>
        <dsp:cNvSpPr/>
      </dsp:nvSpPr>
      <dsp:spPr>
        <a:xfrm>
          <a:off x="2483383" y="1315353"/>
          <a:ext cx="954158" cy="6361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 smtClean="0"/>
            <a:t>Marked</a:t>
          </a:r>
          <a:endParaRPr lang="nn-NO" sz="1200" kern="1200" dirty="0" smtClean="0"/>
        </a:p>
      </dsp:txBody>
      <dsp:txXfrm>
        <a:off x="2502014" y="1333984"/>
        <a:ext cx="916896" cy="598843"/>
      </dsp:txXfrm>
    </dsp:sp>
    <dsp:sp modelId="{4169AFE9-E0CA-4C99-B7D7-05178015D264}">
      <dsp:nvSpPr>
        <dsp:cNvPr id="0" name=""/>
        <dsp:cNvSpPr/>
      </dsp:nvSpPr>
      <dsp:spPr>
        <a:xfrm>
          <a:off x="2340260" y="1060910"/>
          <a:ext cx="1860609" cy="2544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7221"/>
              </a:lnTo>
              <a:lnTo>
                <a:pt x="1860609" y="127221"/>
              </a:lnTo>
              <a:lnTo>
                <a:pt x="1860609" y="25444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E357C5-1C6B-4760-A7E9-7C53763CAD09}">
      <dsp:nvSpPr>
        <dsp:cNvPr id="0" name=""/>
        <dsp:cNvSpPr/>
      </dsp:nvSpPr>
      <dsp:spPr>
        <a:xfrm>
          <a:off x="3723790" y="1315353"/>
          <a:ext cx="954158" cy="6361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 smtClean="0"/>
            <a:t>Produksjon</a:t>
          </a:r>
          <a:endParaRPr lang="nn-NO" sz="1200" kern="1200" dirty="0" smtClean="0"/>
        </a:p>
      </dsp:txBody>
      <dsp:txXfrm>
        <a:off x="3742421" y="1333984"/>
        <a:ext cx="916896" cy="59884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217" y="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37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3483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37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217" y="943483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F371BBE-335C-4A19-AC90-5D8E356EF394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49441497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7" y="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4400" y="744538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33" y="4717415"/>
            <a:ext cx="4982634" cy="4469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3483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7" y="943483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5EF5D74-78E6-44E1-A562-25B376E2FE76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17071277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ヒラギノ角ゴ Pro W3" pitchFamily="-107" charset="-128"/>
        <a:cs typeface="ヒラギノ角ゴ Pro W3" pitchFamily="-107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ヒラギノ角ゴ Pro W3" pitchFamily="-107" charset="-128"/>
        <a:cs typeface="ヒラギノ角ゴ Pro W3" pitchFamily="-107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ヒラギノ角ゴ Pro W3" pitchFamily="-107" charset="-128"/>
        <a:cs typeface="ヒラギノ角ゴ Pro W3" pitchFamily="-107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ヒラギノ角ゴ Pro W3" pitchFamily="-107" charset="-128"/>
        <a:cs typeface="ヒラギノ角ゴ Pro W3" pitchFamily="-107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ヒラギノ角ゴ Pro W3" pitchFamily="-107" charset="-128"/>
        <a:cs typeface="ヒラギノ角ゴ Pro W3" pitchFamily="-107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F5D74-78E6-44E1-A562-25B376E2FE76}" type="slidenum">
              <a:rPr lang="en-US" altLang="nb-NO" smtClean="0"/>
              <a:pPr/>
              <a:t>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639338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4400" y="744538"/>
            <a:ext cx="4965700" cy="3724275"/>
          </a:xfrm>
          <a:ln/>
        </p:spPr>
      </p:sp>
      <p:sp>
        <p:nvSpPr>
          <p:cNvPr id="92163" name="Plassholder for notater 2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nb-NO" altLang="nb-NO" dirty="0" smtClean="0">
                <a:latin typeface="Arial" charset="0"/>
              </a:rPr>
              <a:t>Oppdatert</a:t>
            </a:r>
            <a:r>
              <a:rPr lang="nb-NO" altLang="nb-NO" baseline="0" dirty="0" smtClean="0">
                <a:latin typeface="Arial" charset="0"/>
              </a:rPr>
              <a:t> med nye </a:t>
            </a:r>
            <a:r>
              <a:rPr lang="nb-NO" altLang="nb-NO" baseline="0" dirty="0" err="1" smtClean="0">
                <a:latin typeface="Arial" charset="0"/>
              </a:rPr>
              <a:t>prosenttal</a:t>
            </a:r>
            <a:r>
              <a:rPr lang="nb-NO" altLang="nb-NO" baseline="0" dirty="0" smtClean="0">
                <a:latin typeface="Arial" charset="0"/>
              </a:rPr>
              <a:t>!</a:t>
            </a:r>
            <a:endParaRPr lang="nb-NO" altLang="nb-NO" dirty="0" smtClean="0">
              <a:latin typeface="Arial" charset="0"/>
            </a:endParaRPr>
          </a:p>
        </p:txBody>
      </p:sp>
      <p:sp>
        <p:nvSpPr>
          <p:cNvPr id="36868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1pPr>
            <a:lvl2pPr marL="742948" indent="-285750"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2pPr>
            <a:lvl3pPr marL="1142998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3pPr>
            <a:lvl4pPr marL="1600196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4pPr>
            <a:lvl5pPr marL="2057395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5pPr>
            <a:lvl6pPr marL="2514594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6pPr>
            <a:lvl7pPr marL="2971794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7pPr>
            <a:lvl8pPr marL="3428993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8pPr>
            <a:lvl9pPr marL="3886191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9pPr>
          </a:lstStyle>
          <a:p>
            <a:fld id="{A2B239E8-535E-403E-96BF-825BDB156A10}" type="slidenum">
              <a:rPr lang="en-US" altLang="nb-NO" sz="1200">
                <a:solidFill>
                  <a:prstClr val="black"/>
                </a:solidFill>
              </a:rPr>
              <a:pPr/>
              <a:t>2</a:t>
            </a:fld>
            <a:endParaRPr lang="en-US" altLang="nb-NO" sz="12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22669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4400" y="744538"/>
            <a:ext cx="4965700" cy="3724275"/>
          </a:xfrm>
          <a:ln/>
        </p:spPr>
      </p:sp>
      <p:sp>
        <p:nvSpPr>
          <p:cNvPr id="92163" name="Plassholder for notater 2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nb-NO" altLang="nb-NO" dirty="0" smtClean="0">
                <a:latin typeface="Arial" charset="0"/>
              </a:rPr>
              <a:t>Kort status om mål og strategiplanen – rullert i 2014</a:t>
            </a:r>
          </a:p>
          <a:p>
            <a:pPr>
              <a:defRPr/>
            </a:pPr>
            <a:r>
              <a:rPr lang="nb-NO" altLang="nb-NO" dirty="0" err="1" smtClean="0">
                <a:latin typeface="Arial" charset="0"/>
              </a:rPr>
              <a:t>Hovudfokus</a:t>
            </a:r>
            <a:r>
              <a:rPr lang="nb-NO" altLang="nb-NO" baseline="0" dirty="0" smtClean="0">
                <a:latin typeface="Arial" charset="0"/>
              </a:rPr>
              <a:t> er spissing, vekst og verdiskaping</a:t>
            </a:r>
          </a:p>
          <a:p>
            <a:pPr>
              <a:defRPr/>
            </a:pPr>
            <a:r>
              <a:rPr lang="nb-NO" altLang="nb-NO" baseline="0" dirty="0" smtClean="0">
                <a:latin typeface="Arial" charset="0"/>
              </a:rPr>
              <a:t>Overgang til nybrottsarbeid</a:t>
            </a:r>
            <a:endParaRPr lang="nb-NO" altLang="nb-NO" dirty="0" smtClean="0">
              <a:latin typeface="Arial" charset="0"/>
            </a:endParaRPr>
          </a:p>
        </p:txBody>
      </p:sp>
      <p:sp>
        <p:nvSpPr>
          <p:cNvPr id="36868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9pPr>
          </a:lstStyle>
          <a:p>
            <a:fld id="{A2B239E8-535E-403E-96BF-825BDB156A10}" type="slidenum">
              <a:rPr lang="en-US" altLang="nb-NO" sz="1200" smtClean="0">
                <a:solidFill>
                  <a:prstClr val="black"/>
                </a:solidFill>
              </a:rPr>
              <a:pPr/>
              <a:t>3</a:t>
            </a:fld>
            <a:endParaRPr lang="en-US" altLang="nb-NO" sz="120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1712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F5D74-78E6-44E1-A562-25B376E2FE76}" type="slidenum">
              <a:rPr lang="en-US" altLang="nb-NO" smtClean="0">
                <a:solidFill>
                  <a:prstClr val="black"/>
                </a:solidFill>
              </a:rPr>
              <a:pPr/>
              <a:t>4</a:t>
            </a:fld>
            <a:endParaRPr lang="en-US" alt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62542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C5823-CE9A-F842-96CC-E5E72E5A7E2C}" type="slidenum">
              <a:rPr lang="nb-NO" smtClean="0">
                <a:solidFill>
                  <a:prstClr val="black"/>
                </a:solidFill>
              </a:rPr>
              <a:pPr/>
              <a:t>5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9296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F5D74-78E6-44E1-A562-25B376E2FE76}" type="slidenum">
              <a:rPr lang="en-US" altLang="nb-NO" smtClean="0">
                <a:solidFill>
                  <a:prstClr val="black"/>
                </a:solidFill>
              </a:rPr>
              <a:pPr/>
              <a:t>6</a:t>
            </a:fld>
            <a:endParaRPr lang="en-US" alt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7048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F5D74-78E6-44E1-A562-25B376E2FE76}" type="slidenum">
              <a:rPr lang="en-US" altLang="nb-NO" smtClean="0"/>
              <a:pPr/>
              <a:t>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4915318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4400" y="744538"/>
            <a:ext cx="4965700" cy="3724275"/>
          </a:xfrm>
          <a:ln/>
        </p:spPr>
      </p:sp>
      <p:sp>
        <p:nvSpPr>
          <p:cNvPr id="92163" name="Plassholder for notater 2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nb-NO" altLang="nb-NO" dirty="0" smtClean="0">
                <a:latin typeface="Arial" charset="0"/>
              </a:rPr>
              <a:t>Tenkte at </a:t>
            </a:r>
            <a:r>
              <a:rPr lang="nb-NO" altLang="nb-NO" dirty="0" err="1" smtClean="0">
                <a:latin typeface="Arial" charset="0"/>
              </a:rPr>
              <a:t>dei</a:t>
            </a:r>
            <a:r>
              <a:rPr lang="nb-NO" altLang="nb-NO" dirty="0" smtClean="0">
                <a:latin typeface="Arial" charset="0"/>
              </a:rPr>
              <a:t> to </a:t>
            </a:r>
            <a:r>
              <a:rPr lang="nb-NO" altLang="nb-NO" dirty="0" err="1" smtClean="0">
                <a:latin typeface="Arial" charset="0"/>
              </a:rPr>
              <a:t>foilane</a:t>
            </a:r>
            <a:r>
              <a:rPr lang="nb-NO" altLang="nb-NO" dirty="0" smtClean="0">
                <a:latin typeface="Arial" charset="0"/>
              </a:rPr>
              <a:t> med </a:t>
            </a:r>
            <a:r>
              <a:rPr lang="nb-NO" altLang="nb-NO" dirty="0" err="1" smtClean="0">
                <a:latin typeface="Arial" charset="0"/>
              </a:rPr>
              <a:t>bilete</a:t>
            </a:r>
            <a:r>
              <a:rPr lang="nb-NO" altLang="nb-NO" dirty="0" smtClean="0">
                <a:latin typeface="Arial" charset="0"/>
              </a:rPr>
              <a:t> av folk kan </a:t>
            </a:r>
            <a:r>
              <a:rPr lang="nb-NO" altLang="nb-NO" dirty="0" err="1" smtClean="0">
                <a:latin typeface="Arial" charset="0"/>
              </a:rPr>
              <a:t>underbyggja</a:t>
            </a:r>
            <a:r>
              <a:rPr lang="nb-NO" altLang="nb-NO" dirty="0" smtClean="0">
                <a:latin typeface="Arial" charset="0"/>
              </a:rPr>
              <a:t> at </a:t>
            </a:r>
            <a:r>
              <a:rPr lang="nb-NO" altLang="nb-NO" dirty="0" err="1" smtClean="0">
                <a:latin typeface="Arial" charset="0"/>
              </a:rPr>
              <a:t>sjølv</a:t>
            </a:r>
            <a:r>
              <a:rPr lang="nb-NO" altLang="nb-NO" dirty="0" smtClean="0">
                <a:latin typeface="Arial" charset="0"/>
              </a:rPr>
              <a:t> om SKL vert </a:t>
            </a:r>
            <a:r>
              <a:rPr lang="nb-NO" altLang="nb-NO" dirty="0" err="1" smtClean="0">
                <a:latin typeface="Arial" charset="0"/>
              </a:rPr>
              <a:t>eit</a:t>
            </a:r>
            <a:r>
              <a:rPr lang="nb-NO" altLang="nb-NO" dirty="0" smtClean="0">
                <a:latin typeface="Arial" charset="0"/>
              </a:rPr>
              <a:t> mindre selskap etter nyttår, er det ei svært</a:t>
            </a:r>
            <a:r>
              <a:rPr lang="nb-NO" altLang="nb-NO" baseline="0" dirty="0" smtClean="0">
                <a:latin typeface="Arial" charset="0"/>
              </a:rPr>
              <a:t> kompetent </a:t>
            </a:r>
            <a:r>
              <a:rPr lang="nb-NO" altLang="nb-NO" baseline="0" dirty="0" err="1" smtClean="0">
                <a:latin typeface="Arial" charset="0"/>
              </a:rPr>
              <a:t>verksemd</a:t>
            </a:r>
            <a:r>
              <a:rPr lang="nb-NO" altLang="nb-NO" baseline="0" dirty="0" smtClean="0">
                <a:latin typeface="Arial" charset="0"/>
              </a:rPr>
              <a:t> med </a:t>
            </a:r>
            <a:r>
              <a:rPr lang="nb-NO" altLang="nb-NO" baseline="0" dirty="0" err="1" smtClean="0">
                <a:latin typeface="Arial" charset="0"/>
              </a:rPr>
              <a:t>mykje</a:t>
            </a:r>
            <a:r>
              <a:rPr lang="nb-NO" altLang="nb-NO" baseline="0" dirty="0" smtClean="0">
                <a:latin typeface="Arial" charset="0"/>
              </a:rPr>
              <a:t> flinke folk, som skal føra tradisjonen </a:t>
            </a:r>
            <a:r>
              <a:rPr lang="nb-NO" altLang="nb-NO" baseline="0" dirty="0" err="1" smtClean="0">
                <a:latin typeface="Arial" charset="0"/>
              </a:rPr>
              <a:t>vidare</a:t>
            </a:r>
            <a:r>
              <a:rPr lang="nb-NO" altLang="nb-NO" baseline="0" dirty="0" smtClean="0">
                <a:latin typeface="Arial" charset="0"/>
              </a:rPr>
              <a:t>: Skapa store </a:t>
            </a:r>
            <a:r>
              <a:rPr lang="nb-NO" altLang="nb-NO" baseline="0" dirty="0" err="1" smtClean="0">
                <a:latin typeface="Arial" charset="0"/>
              </a:rPr>
              <a:t>verdiar</a:t>
            </a:r>
            <a:r>
              <a:rPr lang="nb-NO" altLang="nb-NO" baseline="0" dirty="0" smtClean="0">
                <a:latin typeface="Arial" charset="0"/>
              </a:rPr>
              <a:t> for </a:t>
            </a:r>
            <a:r>
              <a:rPr lang="nb-NO" altLang="nb-NO" baseline="0" dirty="0" err="1" smtClean="0">
                <a:latin typeface="Arial" charset="0"/>
              </a:rPr>
              <a:t>eigarar</a:t>
            </a:r>
            <a:r>
              <a:rPr lang="nb-NO" altLang="nb-NO" baseline="0" dirty="0" smtClean="0">
                <a:latin typeface="Arial" charset="0"/>
              </a:rPr>
              <a:t> og region. SKL vil framleis </a:t>
            </a:r>
            <a:r>
              <a:rPr lang="nb-NO" altLang="nb-NO" baseline="0" dirty="0" err="1" smtClean="0">
                <a:latin typeface="Arial" charset="0"/>
              </a:rPr>
              <a:t>vera</a:t>
            </a:r>
            <a:r>
              <a:rPr lang="nb-NO" altLang="nb-NO" baseline="0" dirty="0" smtClean="0">
                <a:latin typeface="Arial" charset="0"/>
              </a:rPr>
              <a:t> ei viktig </a:t>
            </a:r>
            <a:r>
              <a:rPr lang="nb-NO" altLang="nb-NO" baseline="0" dirty="0" err="1" smtClean="0">
                <a:latin typeface="Arial" charset="0"/>
              </a:rPr>
              <a:t>verksemd</a:t>
            </a:r>
            <a:r>
              <a:rPr lang="nb-NO" altLang="nb-NO" baseline="0" dirty="0" smtClean="0">
                <a:latin typeface="Arial" charset="0"/>
              </a:rPr>
              <a:t> på Stord, og i regionen</a:t>
            </a:r>
            <a:endParaRPr lang="nb-NO" altLang="nb-NO" dirty="0" smtClean="0">
              <a:latin typeface="Arial" charset="0"/>
            </a:endParaRPr>
          </a:p>
        </p:txBody>
      </p:sp>
      <p:sp>
        <p:nvSpPr>
          <p:cNvPr id="36868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9pPr>
          </a:lstStyle>
          <a:p>
            <a:fld id="{A2B239E8-535E-403E-96BF-825BDB156A10}" type="slidenum">
              <a:rPr lang="en-US" altLang="nb-NO" sz="1200" smtClean="0">
                <a:solidFill>
                  <a:prstClr val="black"/>
                </a:solidFill>
              </a:rPr>
              <a:pPr/>
              <a:t>8</a:t>
            </a:fld>
            <a:endParaRPr lang="en-US" altLang="nb-NO" sz="120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7682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4400" y="744538"/>
            <a:ext cx="4965700" cy="3724275"/>
          </a:xfrm>
          <a:ln/>
        </p:spPr>
      </p:sp>
      <p:sp>
        <p:nvSpPr>
          <p:cNvPr id="92163" name="Plassholder for notater 2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nb-NO" altLang="nb-NO" dirty="0" smtClean="0">
              <a:latin typeface="Arial" charset="0"/>
            </a:endParaRPr>
          </a:p>
        </p:txBody>
      </p:sp>
      <p:sp>
        <p:nvSpPr>
          <p:cNvPr id="36868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9pPr>
          </a:lstStyle>
          <a:p>
            <a:fld id="{A2B239E8-535E-403E-96BF-825BDB156A10}" type="slidenum">
              <a:rPr lang="en-US" altLang="nb-NO" sz="1200" smtClean="0">
                <a:solidFill>
                  <a:prstClr val="black"/>
                </a:solidFill>
              </a:rPr>
              <a:pPr/>
              <a:t>9</a:t>
            </a:fld>
            <a:endParaRPr lang="en-US" altLang="nb-NO" sz="120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2249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4400" y="744538"/>
            <a:ext cx="4965700" cy="3724275"/>
          </a:xfrm>
          <a:ln/>
        </p:spPr>
      </p:sp>
      <p:sp>
        <p:nvSpPr>
          <p:cNvPr id="92163" name="Plassholder for notater 2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nb-NO" altLang="nb-NO" dirty="0" smtClean="0">
              <a:latin typeface="Arial" charset="0"/>
            </a:endParaRPr>
          </a:p>
        </p:txBody>
      </p:sp>
      <p:sp>
        <p:nvSpPr>
          <p:cNvPr id="36868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9pPr>
          </a:lstStyle>
          <a:p>
            <a:fld id="{A2B239E8-535E-403E-96BF-825BDB156A10}" type="slidenum">
              <a:rPr lang="en-US" altLang="nb-NO" sz="1200" smtClean="0">
                <a:solidFill>
                  <a:prstClr val="black"/>
                </a:solidFill>
              </a:rPr>
              <a:pPr/>
              <a:t>10</a:t>
            </a:fld>
            <a:endParaRPr lang="en-US" altLang="nb-NO" sz="120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32551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4400" y="744538"/>
            <a:ext cx="4965700" cy="3724275"/>
          </a:xfrm>
          <a:ln/>
        </p:spPr>
      </p:sp>
      <p:sp>
        <p:nvSpPr>
          <p:cNvPr id="92163" name="Plassholder for notater 2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nb-NO" altLang="nb-NO" dirty="0" smtClean="0">
                <a:latin typeface="Arial" charset="0"/>
              </a:rPr>
              <a:t>Nydalselva 20 GWh</a:t>
            </a:r>
          </a:p>
          <a:p>
            <a:pPr>
              <a:defRPr/>
            </a:pPr>
            <a:r>
              <a:rPr lang="nb-NO" altLang="nb-NO" dirty="0" err="1" smtClean="0">
                <a:latin typeface="Arial" charset="0"/>
              </a:rPr>
              <a:t>Hopselva</a:t>
            </a:r>
            <a:r>
              <a:rPr lang="nb-NO" altLang="nb-NO" dirty="0" smtClean="0">
                <a:latin typeface="Arial" charset="0"/>
              </a:rPr>
              <a:t> 15 GWh</a:t>
            </a:r>
          </a:p>
          <a:p>
            <a:pPr>
              <a:defRPr/>
            </a:pPr>
            <a:r>
              <a:rPr lang="nb-NO" altLang="nb-NO" dirty="0" err="1" smtClean="0">
                <a:latin typeface="Arial" charset="0"/>
              </a:rPr>
              <a:t>Eitro</a:t>
            </a:r>
            <a:r>
              <a:rPr lang="nb-NO" altLang="nb-NO" dirty="0" smtClean="0">
                <a:latin typeface="Arial" charset="0"/>
              </a:rPr>
              <a:t>: 11 GWH</a:t>
            </a:r>
          </a:p>
          <a:p>
            <a:pPr>
              <a:defRPr/>
            </a:pPr>
            <a:r>
              <a:rPr lang="nb-NO" altLang="nb-NO" dirty="0" err="1" smtClean="0">
                <a:latin typeface="Arial" charset="0"/>
              </a:rPr>
              <a:t>Tveitelva</a:t>
            </a:r>
            <a:r>
              <a:rPr lang="nb-NO" altLang="nb-NO" dirty="0" smtClean="0">
                <a:latin typeface="Arial" charset="0"/>
              </a:rPr>
              <a:t> 10 GWh</a:t>
            </a:r>
          </a:p>
          <a:p>
            <a:pPr>
              <a:defRPr/>
            </a:pPr>
            <a:r>
              <a:rPr lang="nb-NO" altLang="nb-NO" dirty="0" err="1" smtClean="0">
                <a:latin typeface="Arial" charset="0"/>
              </a:rPr>
              <a:t>Liarelva</a:t>
            </a:r>
            <a:r>
              <a:rPr lang="nb-NO" altLang="nb-NO" dirty="0" smtClean="0">
                <a:latin typeface="Arial" charset="0"/>
              </a:rPr>
              <a:t> 7 GWh</a:t>
            </a:r>
          </a:p>
          <a:p>
            <a:pPr>
              <a:defRPr/>
            </a:pPr>
            <a:r>
              <a:rPr lang="nb-NO" altLang="nb-NO" dirty="0" smtClean="0">
                <a:latin typeface="Arial" charset="0"/>
              </a:rPr>
              <a:t>Åkraelva 16 GWh</a:t>
            </a:r>
          </a:p>
          <a:p>
            <a:pPr>
              <a:defRPr/>
            </a:pPr>
            <a:r>
              <a:rPr lang="nb-NO" altLang="nb-NO" dirty="0" smtClean="0">
                <a:latin typeface="Arial" charset="0"/>
              </a:rPr>
              <a:t>Aksland</a:t>
            </a:r>
            <a:r>
              <a:rPr lang="nb-NO" altLang="nb-NO" baseline="0" dirty="0" smtClean="0">
                <a:latin typeface="Arial" charset="0"/>
              </a:rPr>
              <a:t> 6GWh</a:t>
            </a:r>
          </a:p>
          <a:p>
            <a:pPr>
              <a:defRPr/>
            </a:pPr>
            <a:r>
              <a:rPr lang="nb-NO" altLang="nb-NO" baseline="0" dirty="0" smtClean="0">
                <a:latin typeface="Arial" charset="0"/>
              </a:rPr>
              <a:t>Tysseland 20 GWh</a:t>
            </a:r>
          </a:p>
          <a:p>
            <a:pPr>
              <a:defRPr/>
            </a:pPr>
            <a:r>
              <a:rPr lang="nb-NO" altLang="nb-NO" baseline="0" dirty="0" smtClean="0">
                <a:latin typeface="Arial" charset="0"/>
              </a:rPr>
              <a:t>Rødne 34 GWh</a:t>
            </a:r>
          </a:p>
          <a:p>
            <a:pPr>
              <a:defRPr/>
            </a:pPr>
            <a:r>
              <a:rPr lang="nb-NO" altLang="nb-NO" baseline="0" dirty="0" err="1" smtClean="0">
                <a:latin typeface="Arial" charset="0"/>
              </a:rPr>
              <a:t>Mosbakka</a:t>
            </a:r>
            <a:r>
              <a:rPr lang="nb-NO" altLang="nb-NO" baseline="0" dirty="0" smtClean="0">
                <a:latin typeface="Arial" charset="0"/>
              </a:rPr>
              <a:t> 12 GWh</a:t>
            </a:r>
          </a:p>
          <a:p>
            <a:pPr>
              <a:defRPr/>
            </a:pPr>
            <a:r>
              <a:rPr lang="nb-NO" altLang="nb-NO" baseline="0" dirty="0" err="1" smtClean="0">
                <a:latin typeface="Arial" charset="0"/>
              </a:rPr>
              <a:t>Bordalsbeken</a:t>
            </a:r>
            <a:r>
              <a:rPr lang="nb-NO" altLang="nb-NO" baseline="0" dirty="0" smtClean="0">
                <a:latin typeface="Arial" charset="0"/>
              </a:rPr>
              <a:t> 6 GWh</a:t>
            </a:r>
          </a:p>
          <a:p>
            <a:pPr>
              <a:defRPr/>
            </a:pPr>
            <a:r>
              <a:rPr lang="nb-NO" altLang="nb-NO" dirty="0" smtClean="0">
                <a:latin typeface="Arial" charset="0"/>
              </a:rPr>
              <a:t> </a:t>
            </a:r>
          </a:p>
        </p:txBody>
      </p:sp>
      <p:sp>
        <p:nvSpPr>
          <p:cNvPr id="36868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1pPr>
            <a:lvl2pPr marL="742759" indent="-285676"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2pPr>
            <a:lvl3pPr marL="1142706" indent="-228542"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3pPr>
            <a:lvl4pPr marL="1599788" indent="-228542"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4pPr>
            <a:lvl5pPr marL="2056871" indent="-228542"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5pPr>
            <a:lvl6pPr marL="2513952" indent="-22854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6pPr>
            <a:lvl7pPr marL="2971034" indent="-22854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7pPr>
            <a:lvl8pPr marL="3428117" indent="-22854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8pPr>
            <a:lvl9pPr marL="3885199" indent="-22854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9pPr>
          </a:lstStyle>
          <a:p>
            <a:fld id="{A2B239E8-535E-403E-96BF-825BDB156A10}" type="slidenum">
              <a:rPr lang="en-US" altLang="nb-NO" sz="1200">
                <a:solidFill>
                  <a:prstClr val="black"/>
                </a:solidFill>
              </a:rPr>
              <a:pPr/>
              <a:t>11</a:t>
            </a:fld>
            <a:endParaRPr lang="en-US" altLang="nb-NO" sz="12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4696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F5D74-78E6-44E1-A562-25B376E2FE76}" type="slidenum">
              <a:rPr lang="en-US" altLang="nb-NO" smtClean="0"/>
              <a:pPr/>
              <a:t>12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340603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4400" y="744538"/>
            <a:ext cx="4965700" cy="3724275"/>
          </a:xfrm>
          <a:ln/>
        </p:spPr>
      </p:sp>
      <p:sp>
        <p:nvSpPr>
          <p:cNvPr id="92163" name="Plassholder for notater 2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nb-NO" altLang="nb-NO" dirty="0" err="1" smtClean="0">
                <a:latin typeface="Arial" charset="0"/>
              </a:rPr>
              <a:t>Hovudkontoret</a:t>
            </a:r>
            <a:r>
              <a:rPr lang="nb-NO" altLang="nb-NO" dirty="0" smtClean="0">
                <a:latin typeface="Arial" charset="0"/>
              </a:rPr>
              <a:t> skal framleis </a:t>
            </a:r>
            <a:r>
              <a:rPr lang="nb-NO" altLang="nb-NO" dirty="0" err="1" smtClean="0">
                <a:latin typeface="Arial" charset="0"/>
              </a:rPr>
              <a:t>vera</a:t>
            </a:r>
            <a:r>
              <a:rPr lang="nb-NO" altLang="nb-NO" dirty="0" smtClean="0">
                <a:latin typeface="Arial" charset="0"/>
              </a:rPr>
              <a:t> i Lønningsåsen 2. Men bygget kjem</a:t>
            </a:r>
            <a:r>
              <a:rPr lang="nb-NO" altLang="nb-NO" baseline="0" dirty="0" smtClean="0">
                <a:latin typeface="Arial" charset="0"/>
              </a:rPr>
              <a:t> til å </a:t>
            </a:r>
            <a:r>
              <a:rPr lang="nb-NO" altLang="nb-NO" baseline="0" dirty="0" err="1" smtClean="0">
                <a:latin typeface="Arial" charset="0"/>
              </a:rPr>
              <a:t>innehalda</a:t>
            </a:r>
            <a:r>
              <a:rPr lang="nb-NO" altLang="nb-NO" baseline="0" dirty="0" smtClean="0">
                <a:latin typeface="Arial" charset="0"/>
              </a:rPr>
              <a:t> </a:t>
            </a:r>
            <a:r>
              <a:rPr lang="nb-NO" altLang="nb-NO" baseline="0" dirty="0" err="1" smtClean="0">
                <a:latin typeface="Arial" charset="0"/>
              </a:rPr>
              <a:t>frleire</a:t>
            </a:r>
            <a:r>
              <a:rPr lang="nb-NO" altLang="nb-NO" baseline="0" dirty="0" smtClean="0">
                <a:latin typeface="Arial" charset="0"/>
              </a:rPr>
              <a:t> selskap med ulike fagområde. </a:t>
            </a:r>
            <a:r>
              <a:rPr lang="nb-NO" altLang="nb-NO" baseline="0" dirty="0" err="1" smtClean="0">
                <a:latin typeface="Arial" charset="0"/>
              </a:rPr>
              <a:t>Fotutan</a:t>
            </a:r>
            <a:r>
              <a:rPr lang="nb-NO" altLang="nb-NO" baseline="0" dirty="0" smtClean="0">
                <a:latin typeface="Arial" charset="0"/>
              </a:rPr>
              <a:t> at Haugaland Kraft vert </a:t>
            </a:r>
            <a:r>
              <a:rPr lang="nb-NO" altLang="nb-NO" baseline="0" dirty="0" err="1" smtClean="0">
                <a:latin typeface="Arial" charset="0"/>
              </a:rPr>
              <a:t>ein</a:t>
            </a:r>
            <a:r>
              <a:rPr lang="nb-NO" altLang="nb-NO" baseline="0" dirty="0" smtClean="0">
                <a:latin typeface="Arial" charset="0"/>
              </a:rPr>
              <a:t> stor </a:t>
            </a:r>
            <a:r>
              <a:rPr lang="nb-NO" altLang="nb-NO" baseline="0" dirty="0" err="1" smtClean="0">
                <a:latin typeface="Arial" charset="0"/>
              </a:rPr>
              <a:t>leigetakar</a:t>
            </a:r>
            <a:r>
              <a:rPr lang="nb-NO" altLang="nb-NO" baseline="0" dirty="0" smtClean="0">
                <a:latin typeface="Arial" charset="0"/>
              </a:rPr>
              <a:t>, er IT-</a:t>
            </a:r>
            <a:r>
              <a:rPr lang="nb-NO" altLang="nb-NO" baseline="0" dirty="0" err="1" smtClean="0">
                <a:latin typeface="Arial" charset="0"/>
              </a:rPr>
              <a:t>verksemda</a:t>
            </a:r>
            <a:r>
              <a:rPr lang="nb-NO" altLang="nb-NO" baseline="0" dirty="0" smtClean="0">
                <a:latin typeface="Arial" charset="0"/>
              </a:rPr>
              <a:t> Sysco </a:t>
            </a:r>
            <a:r>
              <a:rPr lang="nb-NO" altLang="nb-NO" baseline="0" dirty="0" err="1" smtClean="0">
                <a:latin typeface="Arial" charset="0"/>
              </a:rPr>
              <a:t>allerie</a:t>
            </a:r>
            <a:r>
              <a:rPr lang="nb-NO" altLang="nb-NO" baseline="0" dirty="0" smtClean="0">
                <a:latin typeface="Arial" charset="0"/>
              </a:rPr>
              <a:t> på plass med </a:t>
            </a:r>
            <a:r>
              <a:rPr lang="nb-NO" altLang="nb-NO" baseline="0" dirty="0" err="1" smtClean="0">
                <a:latin typeface="Arial" charset="0"/>
              </a:rPr>
              <a:t>eit</a:t>
            </a:r>
            <a:r>
              <a:rPr lang="nb-NO" altLang="nb-NO" baseline="0" dirty="0" smtClean="0">
                <a:latin typeface="Arial" charset="0"/>
              </a:rPr>
              <a:t> </a:t>
            </a:r>
            <a:r>
              <a:rPr lang="nb-NO" altLang="nb-NO" baseline="0" dirty="0" err="1" smtClean="0">
                <a:latin typeface="Arial" charset="0"/>
              </a:rPr>
              <a:t>titals</a:t>
            </a:r>
            <a:r>
              <a:rPr lang="nb-NO" altLang="nb-NO" baseline="0" dirty="0" smtClean="0">
                <a:latin typeface="Arial" charset="0"/>
              </a:rPr>
              <a:t> tilsette. </a:t>
            </a:r>
            <a:r>
              <a:rPr lang="nb-NO" altLang="nb-NO" baseline="0" dirty="0" err="1" smtClean="0">
                <a:latin typeface="Arial" charset="0"/>
              </a:rPr>
              <a:t>Frå</a:t>
            </a:r>
            <a:r>
              <a:rPr lang="nb-NO" altLang="nb-NO" baseline="0" dirty="0" smtClean="0">
                <a:latin typeface="Arial" charset="0"/>
              </a:rPr>
              <a:t> oktober 2016 vil Multiconsult flytta inn i 4. etasjen</a:t>
            </a:r>
            <a:endParaRPr lang="nb-NO" altLang="nb-NO" dirty="0" smtClean="0">
              <a:latin typeface="Arial" charset="0"/>
            </a:endParaRPr>
          </a:p>
        </p:txBody>
      </p:sp>
      <p:sp>
        <p:nvSpPr>
          <p:cNvPr id="36868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9pPr>
          </a:lstStyle>
          <a:p>
            <a:fld id="{A2B239E8-535E-403E-96BF-825BDB156A10}" type="slidenum">
              <a:rPr lang="en-US" altLang="nb-NO" sz="1200" smtClean="0">
                <a:solidFill>
                  <a:prstClr val="black"/>
                </a:solidFill>
              </a:rPr>
              <a:pPr/>
              <a:t>13</a:t>
            </a:fld>
            <a:endParaRPr lang="en-US" altLang="nb-NO" sz="120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4712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4400" y="744538"/>
            <a:ext cx="4965700" cy="3724275"/>
          </a:xfrm>
          <a:ln/>
        </p:spPr>
      </p:sp>
      <p:sp>
        <p:nvSpPr>
          <p:cNvPr id="92163" name="Plassholder for notater 2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nb-NO" altLang="nb-NO" dirty="0" err="1" smtClean="0">
                <a:latin typeface="Arial" charset="0"/>
              </a:rPr>
              <a:t>Lundsæter</a:t>
            </a:r>
            <a:r>
              <a:rPr lang="nb-NO" altLang="nb-NO" baseline="0" dirty="0" smtClean="0">
                <a:latin typeface="Arial" charset="0"/>
              </a:rPr>
              <a:t> kraftstasjon </a:t>
            </a:r>
            <a:r>
              <a:rPr lang="nb-NO" altLang="nb-NO" baseline="0" dirty="0" err="1" smtClean="0">
                <a:latin typeface="Arial" charset="0"/>
              </a:rPr>
              <a:t>opna</a:t>
            </a:r>
            <a:r>
              <a:rPr lang="nb-NO" altLang="nb-NO" baseline="0" dirty="0" smtClean="0">
                <a:latin typeface="Arial" charset="0"/>
              </a:rPr>
              <a:t> i 1934, og var i Stord kommune si eiga til 1999, då BKK kjøpte den </a:t>
            </a:r>
            <a:r>
              <a:rPr lang="nb-NO" altLang="nb-NO" baseline="0" dirty="0" err="1" smtClean="0">
                <a:latin typeface="Arial" charset="0"/>
              </a:rPr>
              <a:t>saman</a:t>
            </a:r>
            <a:r>
              <a:rPr lang="nb-NO" altLang="nb-NO" baseline="0" dirty="0" smtClean="0">
                <a:latin typeface="Arial" charset="0"/>
              </a:rPr>
              <a:t> med distribusjonsnettet på Stord. I 2007 kjøpte SKL begge </a:t>
            </a:r>
            <a:r>
              <a:rPr lang="nb-NO" altLang="nb-NO" baseline="0" dirty="0" err="1" smtClean="0">
                <a:latin typeface="Arial" charset="0"/>
              </a:rPr>
              <a:t>delar</a:t>
            </a:r>
            <a:r>
              <a:rPr lang="nb-NO" altLang="nb-NO" baseline="0" dirty="0" smtClean="0">
                <a:latin typeface="Arial" charset="0"/>
              </a:rPr>
              <a:t> tilbake, og bygd ny kraftstasjon. </a:t>
            </a:r>
            <a:endParaRPr lang="nb-NO" altLang="nb-NO" dirty="0" smtClean="0">
              <a:latin typeface="Arial" charset="0"/>
            </a:endParaRPr>
          </a:p>
        </p:txBody>
      </p:sp>
      <p:sp>
        <p:nvSpPr>
          <p:cNvPr id="36868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07" charset="-128"/>
              </a:defRPr>
            </a:lvl9pPr>
          </a:lstStyle>
          <a:p>
            <a:fld id="{A2B239E8-535E-403E-96BF-825BDB156A10}" type="slidenum">
              <a:rPr lang="en-US" altLang="nb-NO" sz="1200" smtClean="0">
                <a:solidFill>
                  <a:prstClr val="black"/>
                </a:solidFill>
              </a:rPr>
              <a:pPr/>
              <a:t>14</a:t>
            </a:fld>
            <a:endParaRPr lang="en-US" altLang="nb-NO" sz="120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9559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Børtveit kraftstasjon bygd for </a:t>
            </a:r>
            <a:r>
              <a:rPr lang="nb-NO" dirty="0" err="1" smtClean="0"/>
              <a:t>Stordø</a:t>
            </a:r>
            <a:r>
              <a:rPr lang="nb-NO" dirty="0" smtClean="0"/>
              <a:t> </a:t>
            </a:r>
            <a:r>
              <a:rPr lang="nb-NO" dirty="0" err="1" smtClean="0"/>
              <a:t>Kisgruber</a:t>
            </a:r>
            <a:r>
              <a:rPr lang="nb-NO" dirty="0" smtClean="0"/>
              <a:t>, og stod ferdig 1920/21. I 1972 overtok SKL kraftverket, og har drive det </a:t>
            </a:r>
            <a:r>
              <a:rPr lang="nb-NO" dirty="0" err="1" smtClean="0"/>
              <a:t>sidan</a:t>
            </a:r>
            <a:r>
              <a:rPr lang="nb-NO" dirty="0" smtClean="0"/>
              <a:t>. Store oppgradering er utførte, og </a:t>
            </a:r>
            <a:r>
              <a:rPr lang="nb-NO" dirty="0" err="1" smtClean="0"/>
              <a:t>fleire</a:t>
            </a:r>
            <a:r>
              <a:rPr lang="nb-NO" dirty="0" smtClean="0"/>
              <a:t> er under planlegging</a:t>
            </a:r>
            <a:endParaRPr lang="nn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F5D74-78E6-44E1-A562-25B376E2FE76}" type="slidenum">
              <a:rPr lang="en-US" altLang="nb-NO" smtClean="0"/>
              <a:pPr/>
              <a:t>15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8387530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SKL skal framleis </a:t>
            </a:r>
            <a:r>
              <a:rPr lang="nb-NO" dirty="0" err="1" smtClean="0"/>
              <a:t>vera</a:t>
            </a:r>
            <a:r>
              <a:rPr lang="nb-NO" dirty="0" smtClean="0"/>
              <a:t> </a:t>
            </a:r>
            <a:r>
              <a:rPr lang="nb-NO" dirty="0" err="1" smtClean="0"/>
              <a:t>ein</a:t>
            </a:r>
            <a:r>
              <a:rPr lang="nb-NO" dirty="0" smtClean="0"/>
              <a:t> god </a:t>
            </a:r>
            <a:r>
              <a:rPr lang="nb-NO" dirty="0" err="1" smtClean="0"/>
              <a:t>støttespelar</a:t>
            </a:r>
            <a:r>
              <a:rPr lang="nb-NO" dirty="0" smtClean="0"/>
              <a:t> for</a:t>
            </a:r>
            <a:r>
              <a:rPr lang="nb-NO" baseline="0" dirty="0" smtClean="0"/>
              <a:t> lag og </a:t>
            </a:r>
            <a:r>
              <a:rPr lang="nb-NO" baseline="0" dirty="0" err="1" smtClean="0"/>
              <a:t>organisasjonar</a:t>
            </a:r>
            <a:r>
              <a:rPr lang="nb-NO" baseline="0" dirty="0" smtClean="0"/>
              <a:t> på Stord, om enn i </a:t>
            </a:r>
            <a:r>
              <a:rPr lang="nb-NO" baseline="0" dirty="0" err="1" smtClean="0"/>
              <a:t>noko</a:t>
            </a:r>
            <a:r>
              <a:rPr lang="nb-NO" baseline="0" dirty="0" smtClean="0"/>
              <a:t> mindre omfang enn før. </a:t>
            </a:r>
            <a:r>
              <a:rPr lang="nb-NO" baseline="0" dirty="0" err="1" smtClean="0"/>
              <a:t>Biletet</a:t>
            </a:r>
            <a:r>
              <a:rPr lang="nb-NO" baseline="0" dirty="0" smtClean="0"/>
              <a:t> over er </a:t>
            </a:r>
            <a:r>
              <a:rPr lang="nb-NO" baseline="0" dirty="0" err="1" smtClean="0"/>
              <a:t>frå</a:t>
            </a:r>
            <a:r>
              <a:rPr lang="nb-NO" baseline="0" dirty="0" smtClean="0"/>
              <a:t> inngangspartiet på </a:t>
            </a:r>
            <a:r>
              <a:rPr lang="nb-NO" baseline="0" dirty="0" err="1" smtClean="0"/>
              <a:t>Vikahaugane</a:t>
            </a:r>
            <a:r>
              <a:rPr lang="nb-NO" baseline="0" dirty="0" smtClean="0"/>
              <a:t>, og kan </a:t>
            </a:r>
            <a:r>
              <a:rPr lang="nb-NO" baseline="0" dirty="0" err="1" smtClean="0"/>
              <a:t>illustrera</a:t>
            </a:r>
            <a:r>
              <a:rPr lang="nb-NO" baseline="0" dirty="0" smtClean="0"/>
              <a:t> SKL sitt mål om å støtta idrett, kultur, og </a:t>
            </a:r>
            <a:r>
              <a:rPr lang="nb-NO" baseline="0" dirty="0" err="1" smtClean="0"/>
              <a:t>aktivitetar</a:t>
            </a:r>
            <a:r>
              <a:rPr lang="nb-NO" baseline="0" dirty="0" smtClean="0"/>
              <a:t> som </a:t>
            </a:r>
            <a:r>
              <a:rPr lang="nb-NO" baseline="0" dirty="0" err="1" smtClean="0"/>
              <a:t>gjer</a:t>
            </a:r>
            <a:r>
              <a:rPr lang="nb-NO" baseline="0" dirty="0" smtClean="0"/>
              <a:t> Stord til </a:t>
            </a:r>
            <a:r>
              <a:rPr lang="nb-NO" baseline="0" dirty="0" err="1" smtClean="0"/>
              <a:t>ein</a:t>
            </a:r>
            <a:r>
              <a:rPr lang="nb-NO" baseline="0" dirty="0" smtClean="0"/>
              <a:t> god stad å </a:t>
            </a:r>
            <a:r>
              <a:rPr lang="nb-NO" baseline="0" dirty="0" err="1" smtClean="0"/>
              <a:t>veksa</a:t>
            </a:r>
            <a:r>
              <a:rPr lang="nb-NO" baseline="0" dirty="0" smtClean="0"/>
              <a:t> opp.</a:t>
            </a:r>
            <a:endParaRPr lang="nn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F5D74-78E6-44E1-A562-25B376E2FE76}" type="slidenum">
              <a:rPr lang="en-US" altLang="nb-NO" smtClean="0"/>
              <a:pPr/>
              <a:t>16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8387530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F5D74-78E6-44E1-A562-25B376E2FE76}" type="slidenum">
              <a:rPr lang="en-US" altLang="nb-NO" smtClean="0">
                <a:solidFill>
                  <a:prstClr val="black"/>
                </a:solidFill>
              </a:rPr>
              <a:pPr/>
              <a:t>17</a:t>
            </a:fld>
            <a:endParaRPr lang="en-US" alt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603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F5D74-78E6-44E1-A562-25B376E2FE76}" type="slidenum">
              <a:rPr lang="en-US" altLang="nb-NO" smtClean="0"/>
              <a:pPr/>
              <a:t>18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7539371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 smtClean="0"/>
              <a:t>Finna</a:t>
            </a:r>
            <a:r>
              <a:rPr lang="nb-NO" baseline="0" dirty="0" smtClean="0"/>
              <a:t> nye og gode </a:t>
            </a:r>
            <a:r>
              <a:rPr lang="nb-NO" baseline="0" dirty="0" err="1" smtClean="0"/>
              <a:t>prosjket</a:t>
            </a:r>
            <a:r>
              <a:rPr lang="nb-NO" baseline="0" dirty="0" smtClean="0"/>
              <a:t>, og </a:t>
            </a:r>
            <a:r>
              <a:rPr lang="nb-NO" baseline="0" dirty="0" err="1" smtClean="0"/>
              <a:t>kunna</a:t>
            </a:r>
            <a:r>
              <a:rPr lang="nb-NO" baseline="0" dirty="0" smtClean="0"/>
              <a:t> </a:t>
            </a:r>
            <a:r>
              <a:rPr lang="nb-NO" baseline="0" dirty="0" err="1" smtClean="0"/>
              <a:t>gjennomføra</a:t>
            </a:r>
            <a:r>
              <a:rPr lang="nb-NO" baseline="0" dirty="0" smtClean="0"/>
              <a:t> </a:t>
            </a:r>
            <a:r>
              <a:rPr lang="nb-NO" baseline="0" dirty="0" err="1" smtClean="0"/>
              <a:t>dei</a:t>
            </a:r>
            <a:r>
              <a:rPr lang="nb-NO" baseline="0" dirty="0" smtClean="0"/>
              <a:t> på beste måte vil </a:t>
            </a:r>
            <a:r>
              <a:rPr lang="nb-NO" baseline="0" dirty="0" err="1" smtClean="0"/>
              <a:t>vera</a:t>
            </a:r>
            <a:r>
              <a:rPr lang="nb-NO" baseline="0" dirty="0" smtClean="0"/>
              <a:t> sentrale </a:t>
            </a:r>
            <a:r>
              <a:rPr lang="nb-NO" baseline="0" dirty="0" err="1" smtClean="0"/>
              <a:t>oppgåver</a:t>
            </a:r>
            <a:r>
              <a:rPr lang="nb-NO" baseline="0" dirty="0" smtClean="0"/>
              <a:t> for SKL i framtida. Då treng </a:t>
            </a:r>
            <a:r>
              <a:rPr lang="nb-NO" baseline="0" dirty="0" err="1" smtClean="0"/>
              <a:t>me</a:t>
            </a:r>
            <a:r>
              <a:rPr lang="nb-NO" baseline="0" dirty="0" smtClean="0"/>
              <a:t> </a:t>
            </a:r>
            <a:r>
              <a:rPr lang="nb-NO" baseline="0" dirty="0" err="1" smtClean="0"/>
              <a:t>dei</a:t>
            </a:r>
            <a:r>
              <a:rPr lang="nb-NO" baseline="0" dirty="0" smtClean="0"/>
              <a:t> klassisk gode vasskraftprosjekta, men </a:t>
            </a:r>
            <a:r>
              <a:rPr lang="nb-NO" baseline="0" dirty="0" err="1" smtClean="0"/>
              <a:t>me</a:t>
            </a:r>
            <a:r>
              <a:rPr lang="nb-NO" baseline="0" dirty="0" smtClean="0"/>
              <a:t> må også </a:t>
            </a:r>
            <a:r>
              <a:rPr lang="nb-NO" baseline="0" dirty="0" err="1" smtClean="0"/>
              <a:t>opna</a:t>
            </a:r>
            <a:r>
              <a:rPr lang="nb-NO" baseline="0" dirty="0" smtClean="0"/>
              <a:t> </a:t>
            </a:r>
            <a:r>
              <a:rPr lang="nb-NO" baseline="0" dirty="0" err="1" smtClean="0"/>
              <a:t>augene</a:t>
            </a:r>
            <a:r>
              <a:rPr lang="nb-NO" baseline="0" dirty="0" smtClean="0"/>
              <a:t> for kjøp/</a:t>
            </a:r>
            <a:r>
              <a:rPr lang="nb-NO" baseline="0" dirty="0" err="1" smtClean="0"/>
              <a:t>alliansar</a:t>
            </a:r>
            <a:r>
              <a:rPr lang="nb-NO" baseline="0" dirty="0" smtClean="0"/>
              <a:t> med ander som kan </a:t>
            </a:r>
            <a:r>
              <a:rPr lang="nb-NO" baseline="0" dirty="0" err="1" smtClean="0"/>
              <a:t>gje</a:t>
            </a:r>
            <a:r>
              <a:rPr lang="nb-NO" baseline="0" dirty="0" smtClean="0"/>
              <a:t> oss </a:t>
            </a:r>
            <a:r>
              <a:rPr lang="nb-NO" baseline="0" dirty="0" err="1" smtClean="0"/>
              <a:t>meir</a:t>
            </a:r>
            <a:r>
              <a:rPr lang="nb-NO" baseline="0" dirty="0" smtClean="0"/>
              <a:t> volum i kraftproduksjonen. Nye </a:t>
            </a:r>
            <a:r>
              <a:rPr lang="nb-NO" baseline="0" dirty="0" err="1" smtClean="0"/>
              <a:t>teknologiar</a:t>
            </a:r>
            <a:r>
              <a:rPr lang="nb-NO" baseline="0" dirty="0" smtClean="0"/>
              <a:t> må </a:t>
            </a:r>
            <a:r>
              <a:rPr lang="nb-NO" baseline="0" dirty="0" err="1" smtClean="0"/>
              <a:t>me</a:t>
            </a:r>
            <a:r>
              <a:rPr lang="nb-NO" baseline="0" dirty="0" smtClean="0"/>
              <a:t> også forholda oss til. Målet er </a:t>
            </a:r>
            <a:r>
              <a:rPr lang="nb-NO" baseline="0" dirty="0" err="1" smtClean="0"/>
              <a:t>klinkande</a:t>
            </a:r>
            <a:r>
              <a:rPr lang="nb-NO" baseline="0" dirty="0" smtClean="0"/>
              <a:t> klart. SKL skal opp </a:t>
            </a:r>
            <a:r>
              <a:rPr lang="nb-NO" baseline="0" dirty="0" err="1" smtClean="0"/>
              <a:t>ein</a:t>
            </a:r>
            <a:r>
              <a:rPr lang="nb-NO" baseline="0" dirty="0" smtClean="0"/>
              <a:t> divisjon som kraftprodusent.</a:t>
            </a:r>
            <a:endParaRPr lang="nn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F5D74-78E6-44E1-A562-25B376E2FE76}" type="slidenum">
              <a:rPr lang="en-US" altLang="nb-NO" smtClean="0">
                <a:solidFill>
                  <a:prstClr val="black"/>
                </a:solidFill>
              </a:rPr>
              <a:pPr/>
              <a:t>19</a:t>
            </a:fld>
            <a:endParaRPr lang="en-US" alt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39713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F5D74-78E6-44E1-A562-25B376E2FE76}" type="slidenum">
              <a:rPr lang="en-US" altLang="nb-NO" smtClean="0"/>
              <a:pPr/>
              <a:t>20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2054898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F5D74-78E6-44E1-A562-25B376E2FE76}" type="slidenum">
              <a:rPr lang="en-US" altLang="nb-NO" smtClean="0">
                <a:solidFill>
                  <a:prstClr val="black"/>
                </a:solidFill>
              </a:rPr>
              <a:pPr/>
              <a:t>21</a:t>
            </a:fld>
            <a:endParaRPr lang="en-US" alt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603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n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F5D74-78E6-44E1-A562-25B376E2FE76}" type="slidenum">
              <a:rPr lang="en-US" altLang="nb-NO" smtClean="0"/>
              <a:pPr/>
              <a:t>22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5507333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n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F5D74-78E6-44E1-A562-25B376E2FE76}" type="slidenum">
              <a:rPr lang="en-US" altLang="nb-NO" smtClean="0"/>
              <a:pPr/>
              <a:t>23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55073335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n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F5D74-78E6-44E1-A562-25B376E2FE76}" type="slidenum">
              <a:rPr lang="en-US" altLang="nb-NO" smtClean="0"/>
              <a:pPr/>
              <a:t>24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55073335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n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F5D74-78E6-44E1-A562-25B376E2FE76}" type="slidenum">
              <a:rPr lang="en-US" altLang="nb-NO" smtClean="0"/>
              <a:pPr/>
              <a:t>25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532202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0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0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0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10"/>
          <p:cNvSpPr>
            <a:spLocks noChangeArrowheads="1"/>
          </p:cNvSpPr>
          <p:nvPr userDrawn="1"/>
        </p:nvSpPr>
        <p:spPr bwMode="auto">
          <a:xfrm>
            <a:off x="127000" y="131763"/>
            <a:ext cx="8893175" cy="5641975"/>
          </a:xfrm>
          <a:prstGeom prst="rect">
            <a:avLst/>
          </a:prstGeom>
          <a:solidFill>
            <a:srgbClr val="ECEB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endParaRPr lang="nb-NO" altLang="nb-NO"/>
          </a:p>
        </p:txBody>
      </p:sp>
      <p:cxnSp>
        <p:nvCxnSpPr>
          <p:cNvPr id="4" name="Rett linje 12"/>
          <p:cNvCxnSpPr>
            <a:cxnSpLocks noChangeShapeType="1"/>
          </p:cNvCxnSpPr>
          <p:nvPr userDrawn="1"/>
        </p:nvCxnSpPr>
        <p:spPr bwMode="auto">
          <a:xfrm flipV="1">
            <a:off x="125413" y="5907088"/>
            <a:ext cx="8893175" cy="17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5" name="Bilde 14" descr="SKL_drops.pdf"/>
          <p:cNvPicPr>
            <a:picLocks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95738" y="2960688"/>
            <a:ext cx="115252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Bilde 11" descr="SKL_logo.pdf"/>
          <p:cNvPicPr>
            <a:picLocks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54975" y="6148388"/>
            <a:ext cx="960438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94725" y="1892829"/>
            <a:ext cx="8554550" cy="738664"/>
          </a:xfrm>
          <a:prstGeom prst="rect">
            <a:avLst/>
          </a:prstGeom>
          <a:noFill/>
        </p:spPr>
        <p:txBody>
          <a:bodyPr lIns="91440" anchor="b"/>
          <a:lstStyle>
            <a:lvl1pPr algn="ctr">
              <a:defRPr sz="3000">
                <a:solidFill>
                  <a:srgbClr val="666666"/>
                </a:solidFill>
                <a:latin typeface="+mj-lt"/>
                <a:cs typeface="Trebuchet MS"/>
              </a:defRPr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130175" y="6242050"/>
            <a:ext cx="612775" cy="298450"/>
          </a:xfrm>
        </p:spPr>
        <p:txBody>
          <a:bodyPr/>
          <a:lstStyle>
            <a:lvl1pPr>
              <a:defRPr/>
            </a:lvl1pPr>
          </a:lstStyle>
          <a:p>
            <a:fld id="{BD1A8FF0-12AA-440B-B2EE-3D52F9677DFC}" type="datetime1">
              <a:rPr lang="nb-NO" altLang="nb-NO" smtClean="0"/>
              <a:t>09.12.2015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091204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st 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38588" y="139700"/>
            <a:ext cx="8876350" cy="562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Bilde 11" descr="SKL_logo.pdf"/>
          <p:cNvPicPr>
            <a:picLocks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54975" y="6148388"/>
            <a:ext cx="960438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Rett linje 12"/>
          <p:cNvCxnSpPr>
            <a:cxnSpLocks noChangeShapeType="1"/>
          </p:cNvCxnSpPr>
          <p:nvPr userDrawn="1"/>
        </p:nvCxnSpPr>
        <p:spPr bwMode="auto">
          <a:xfrm flipV="1">
            <a:off x="125413" y="5907088"/>
            <a:ext cx="8893175" cy="17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130175" y="6242050"/>
            <a:ext cx="612775" cy="298450"/>
          </a:xfrm>
        </p:spPr>
        <p:txBody>
          <a:bodyPr/>
          <a:lstStyle>
            <a:lvl1pPr>
              <a:defRPr/>
            </a:lvl1pPr>
          </a:lstStyle>
          <a:p>
            <a:fld id="{723F49AB-B7BC-4DA8-B2C4-587AED75F19D}" type="datetime1">
              <a:rPr lang="nb-NO" altLang="nb-NO" smtClean="0"/>
              <a:t>09.12.2015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62438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Unde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24000" y="259200"/>
            <a:ext cx="4705200" cy="522000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nb-NO" smtClean="0"/>
              <a:t>Klikk for å redigere tittelstil</a:t>
            </a:r>
            <a:endParaRPr lang="nn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34000" y="1116000"/>
            <a:ext cx="7345362" cy="3927600"/>
          </a:xfrm>
        </p:spPr>
        <p:txBody>
          <a:bodyPr/>
          <a:lstStyle>
            <a:lvl1pPr marL="342900" indent="-342900">
              <a:buClr>
                <a:schemeClr val="tx1"/>
              </a:buClr>
              <a:buFont typeface="Arial" panose="020B0604020202020204" pitchFamily="34" charset="0"/>
              <a:buChar char="•"/>
              <a:defRPr sz="2600">
                <a:latin typeface="+mn-lt"/>
              </a:defRPr>
            </a:lvl1pPr>
            <a:lvl2pPr marL="714375" indent="-266700">
              <a:buFont typeface="Arial" panose="020B0604020202020204" pitchFamily="34" charset="0"/>
              <a:buChar char="–"/>
              <a:defRPr sz="2200">
                <a:latin typeface="+mn-lt"/>
              </a:defRPr>
            </a:lvl2pPr>
            <a:lvl3pPr marL="1158875" indent="-263525">
              <a:defRPr sz="1800"/>
            </a:lvl3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</p:txBody>
      </p:sp>
      <p:sp>
        <p:nvSpPr>
          <p:cNvPr id="4" name="Plassholder for dato 8"/>
          <p:cNvSpPr>
            <a:spLocks noGrp="1"/>
          </p:cNvSpPr>
          <p:nvPr>
            <p:ph type="dt" sz="half" idx="10"/>
          </p:nvPr>
        </p:nvSpPr>
        <p:spPr>
          <a:xfrm>
            <a:off x="325438" y="6388100"/>
            <a:ext cx="614362" cy="241300"/>
          </a:xfrm>
        </p:spPr>
        <p:txBody>
          <a:bodyPr/>
          <a:lstStyle>
            <a:lvl1pPr>
              <a:defRPr/>
            </a:lvl1pPr>
          </a:lstStyle>
          <a:p>
            <a:fld id="{FBC4B8C5-985C-4E43-B09B-883BB09F573D}" type="datetime1">
              <a:rPr lang="nb-NO" altLang="nb-NO" smtClean="0"/>
              <a:t>09.12.2015</a:t>
            </a:fld>
            <a:endParaRPr lang="en-US" altLang="nb-NO"/>
          </a:p>
        </p:txBody>
      </p:sp>
      <p:sp>
        <p:nvSpPr>
          <p:cNvPr id="5" name="Plassholder for lysbildenumm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78FE2A5-EAD8-4483-8192-E1C7041DB0A9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89876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algfri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Rett linje 11"/>
          <p:cNvCxnSpPr>
            <a:cxnSpLocks noChangeShapeType="1"/>
          </p:cNvCxnSpPr>
          <p:nvPr userDrawn="1"/>
        </p:nvCxnSpPr>
        <p:spPr bwMode="auto">
          <a:xfrm flipV="1">
            <a:off x="125413" y="5907088"/>
            <a:ext cx="8893175" cy="17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5" name="Bilde 11" descr="SKL_logo.pdf"/>
          <p:cNvPicPr>
            <a:picLocks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54975" y="6148388"/>
            <a:ext cx="960438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lassholder for bilde 3"/>
          <p:cNvSpPr>
            <a:spLocks noGrp="1"/>
          </p:cNvSpPr>
          <p:nvPr>
            <p:ph type="pic" sz="quarter" idx="10"/>
          </p:nvPr>
        </p:nvSpPr>
        <p:spPr>
          <a:xfrm>
            <a:off x="128588" y="154665"/>
            <a:ext cx="8890000" cy="5613719"/>
          </a:xfrm>
        </p:spPr>
        <p:txBody>
          <a:bodyPr/>
          <a:lstStyle/>
          <a:p>
            <a:pPr lvl="0"/>
            <a:r>
              <a:rPr lang="nb-NO" noProof="0" smtClean="0"/>
              <a:t>Klikk ikonet for å legge til et bilde</a:t>
            </a:r>
            <a:endParaRPr lang="nb-NO" noProof="0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dt" sz="half" idx="11"/>
          </p:nvPr>
        </p:nvSpPr>
        <p:spPr>
          <a:xfrm>
            <a:off x="130175" y="6242050"/>
            <a:ext cx="612775" cy="298450"/>
          </a:xfrm>
        </p:spPr>
        <p:txBody>
          <a:bodyPr/>
          <a:lstStyle>
            <a:lvl1pPr>
              <a:defRPr/>
            </a:lvl1pPr>
          </a:lstStyle>
          <a:p>
            <a:fld id="{62135475-CEF7-4657-B3E4-EEF99BB9E02B}" type="datetime1">
              <a:rPr lang="nb-NO" altLang="nb-NO" smtClean="0"/>
              <a:t>09.12.2015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13056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med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11"/>
          <p:cNvCxnSpPr>
            <a:cxnSpLocks noChangeShapeType="1"/>
          </p:cNvCxnSpPr>
          <p:nvPr userDrawn="1"/>
        </p:nvCxnSpPr>
        <p:spPr bwMode="auto">
          <a:xfrm flipV="1">
            <a:off x="125413" y="5907088"/>
            <a:ext cx="8893175" cy="17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6" name="Bilde 11" descr="SKL_logo.pdf"/>
          <p:cNvPicPr>
            <a:picLocks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54975" y="6148388"/>
            <a:ext cx="960438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lassholder for bilde 3"/>
          <p:cNvSpPr>
            <a:spLocks noGrp="1"/>
          </p:cNvSpPr>
          <p:nvPr>
            <p:ph type="pic" sz="quarter" idx="10"/>
          </p:nvPr>
        </p:nvSpPr>
        <p:spPr>
          <a:xfrm>
            <a:off x="128588" y="154665"/>
            <a:ext cx="8890000" cy="5613719"/>
          </a:xfrm>
        </p:spPr>
        <p:txBody>
          <a:bodyPr/>
          <a:lstStyle/>
          <a:p>
            <a:pPr lvl="0"/>
            <a:r>
              <a:rPr lang="nb-NO" noProof="0" smtClean="0"/>
              <a:t>Klikk ikonet for å legge til et bilde</a:t>
            </a:r>
            <a:endParaRPr lang="nb-NO" noProof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94725" y="1892829"/>
            <a:ext cx="8554550" cy="738664"/>
          </a:xfrm>
          <a:prstGeom prst="rect">
            <a:avLst/>
          </a:prstGeom>
          <a:noFill/>
        </p:spPr>
        <p:txBody>
          <a:bodyPr lIns="91440" anchor="b"/>
          <a:lstStyle>
            <a:lvl1pPr algn="ctr">
              <a:defRPr sz="3000">
                <a:solidFill>
                  <a:srgbClr val="666666"/>
                </a:solidFill>
                <a:latin typeface="+mj-lt"/>
                <a:cs typeface="Trebuchet MS"/>
              </a:defRPr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dt" sz="half" idx="11"/>
          </p:nvPr>
        </p:nvSpPr>
        <p:spPr>
          <a:xfrm>
            <a:off x="130175" y="6242050"/>
            <a:ext cx="612775" cy="298450"/>
          </a:xfrm>
        </p:spPr>
        <p:txBody>
          <a:bodyPr/>
          <a:lstStyle>
            <a:lvl1pPr>
              <a:defRPr/>
            </a:lvl1pPr>
          </a:lstStyle>
          <a:p>
            <a:fld id="{FFF233C0-C72C-446B-8E3F-43F7A265DCF9}" type="datetime1">
              <a:rPr lang="nb-NO" altLang="nb-NO" smtClean="0"/>
              <a:t>09.12.2015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47945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n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0D1BE-96B9-4C50-99C0-CB33CD5C89F6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t>09.12.2015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5FF38-CCE8-4596-A6AD-77C7BC6061D3}" type="slidenum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2484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970FE-FAB2-4A0A-A09D-F1E68C033C75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t>09.12.2015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5FF38-CCE8-4596-A6AD-77C7BC6061D3}" type="slidenum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63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66D9-707C-4F16-BE46-213408B78D8A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t>09.12.2015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5FF38-CCE8-4596-A6AD-77C7BC6061D3}" type="slidenum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038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2F7C2-1023-4FDA-9AC7-6028EE51BD70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t>09.12.2015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5FF38-CCE8-4596-A6AD-77C7BC6061D3}" type="slidenum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34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C3CB9-BC3D-41FE-8FA5-441B6236108E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t>09.12.2015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5FF38-CCE8-4596-A6AD-77C7BC6061D3}" type="slidenum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7471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B21C1-F741-41D8-950A-725BDFC549A0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t>09.12.2015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5FF38-CCE8-4596-A6AD-77C7BC6061D3}" type="slidenum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77977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206C6-0EDD-4877-8E94-6BE5F36D00C4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t>09.12.2015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5FF38-CCE8-4596-A6AD-77C7BC6061D3}" type="slidenum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4208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61A98-2665-483C-AC94-D71704164A29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t>09.12.2015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5FF38-CCE8-4596-A6AD-77C7BC6061D3}" type="slidenum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83144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n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AE02F-4F3D-48CA-80F6-0BD5EACB3A6C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t>09.12.2015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5FF38-CCE8-4596-A6AD-77C7BC6061D3}" type="slidenum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3943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7DFBC-E661-4B1B-B865-35BDC79F12E3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t>09.12.2015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5FF38-CCE8-4596-A6AD-77C7BC6061D3}" type="slidenum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1990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C6C0-479E-4315-BA61-82A053890B49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t>09.12.2015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5FF38-CCE8-4596-A6AD-77C7BC6061D3}" type="slidenum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2706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unkt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23A7F-75A5-4951-BE95-F7183F338BB1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t>09.12.2015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7C61B-2201-7747-9152-47242F2B34DF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17" name="Plassholder for innhold 16"/>
          <p:cNvSpPr>
            <a:spLocks noGrp="1"/>
          </p:cNvSpPr>
          <p:nvPr>
            <p:ph sz="quarter" idx="14"/>
          </p:nvPr>
        </p:nvSpPr>
        <p:spPr>
          <a:xfrm>
            <a:off x="457523" y="1352626"/>
            <a:ext cx="8094663" cy="4786792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</p:txBody>
      </p:sp>
    </p:spTree>
    <p:extLst>
      <p:ext uri="{BB962C8B-B14F-4D97-AF65-F5344CB8AC3E}">
        <p14:creationId xmlns:p14="http://schemas.microsoft.com/office/powerpoint/2010/main" val="31565185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o kolonner punkt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10" name="Plassholder for innhold 16"/>
          <p:cNvSpPr>
            <a:spLocks noGrp="1"/>
          </p:cNvSpPr>
          <p:nvPr>
            <p:ph sz="quarter" idx="15"/>
          </p:nvPr>
        </p:nvSpPr>
        <p:spPr>
          <a:xfrm>
            <a:off x="457200" y="1352626"/>
            <a:ext cx="3938812" cy="4786792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</p:txBody>
      </p:sp>
      <p:sp>
        <p:nvSpPr>
          <p:cNvPr id="12" name="Plassholder for innhold 16"/>
          <p:cNvSpPr>
            <a:spLocks noGrp="1"/>
          </p:cNvSpPr>
          <p:nvPr>
            <p:ph sz="quarter" idx="16"/>
          </p:nvPr>
        </p:nvSpPr>
        <p:spPr>
          <a:xfrm>
            <a:off x="4613374" y="1352626"/>
            <a:ext cx="3938812" cy="4786792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E9C8E9-4D9C-48CB-9587-9B7EB63F202E}" type="datetime1">
              <a:rPr lang="nb-NO" smtClean="0"/>
              <a:t>09.12.2015</a:t>
            </a:fld>
            <a:endParaRPr lang="nb-NO" dirty="0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C0B0CC-A3A2-4155-A71F-1B472E6B7980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619840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tel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10"/>
          <p:cNvSpPr>
            <a:spLocks noChangeArrowheads="1"/>
          </p:cNvSpPr>
          <p:nvPr userDrawn="1"/>
        </p:nvSpPr>
        <p:spPr bwMode="auto">
          <a:xfrm>
            <a:off x="127000" y="131763"/>
            <a:ext cx="8893175" cy="5641975"/>
          </a:xfrm>
          <a:prstGeom prst="rect">
            <a:avLst/>
          </a:prstGeom>
          <a:solidFill>
            <a:srgbClr val="ECEB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endParaRPr lang="nb-NO" altLang="nb-NO"/>
          </a:p>
        </p:txBody>
      </p:sp>
      <p:cxnSp>
        <p:nvCxnSpPr>
          <p:cNvPr id="4" name="Rett linje 12"/>
          <p:cNvCxnSpPr>
            <a:cxnSpLocks noChangeShapeType="1"/>
          </p:cNvCxnSpPr>
          <p:nvPr userDrawn="1"/>
        </p:nvCxnSpPr>
        <p:spPr bwMode="auto">
          <a:xfrm flipV="1">
            <a:off x="125413" y="5907088"/>
            <a:ext cx="8893175" cy="17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5" name="Bilde 14" descr="SKL_drops.pdf"/>
          <p:cNvPicPr>
            <a:picLocks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95738" y="2960688"/>
            <a:ext cx="115252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Bilde 11" descr="SKL_logo.pdf"/>
          <p:cNvPicPr>
            <a:picLocks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54975" y="6148388"/>
            <a:ext cx="960438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94725" y="1892829"/>
            <a:ext cx="8554550" cy="738664"/>
          </a:xfrm>
          <a:prstGeom prst="rect">
            <a:avLst/>
          </a:prstGeom>
          <a:noFill/>
        </p:spPr>
        <p:txBody>
          <a:bodyPr lIns="91440" anchor="b"/>
          <a:lstStyle>
            <a:lvl1pPr algn="ctr">
              <a:defRPr sz="3000">
                <a:solidFill>
                  <a:srgbClr val="666666"/>
                </a:solidFill>
                <a:latin typeface="+mj-lt"/>
                <a:cs typeface="Trebuchet MS"/>
              </a:defRPr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130175" y="6242050"/>
            <a:ext cx="612775" cy="298450"/>
          </a:xfrm>
        </p:spPr>
        <p:txBody>
          <a:bodyPr/>
          <a:lstStyle>
            <a:lvl1pPr>
              <a:defRPr/>
            </a:lvl1pPr>
          </a:lstStyle>
          <a:p>
            <a:fld id="{D8C8EF22-AE5A-40CC-A72F-58E6EFFA20E9}" type="datetime1">
              <a:rPr lang="nb-NO" altLang="nb-NO" smtClean="0"/>
              <a:t>09.12.2015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3821806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Slide5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0" descr="Slide6"/>
          <p:cNvPicPr>
            <a:picLocks noChangeAspect="1" noChangeArrowheads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324600"/>
            <a:ext cx="1066800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9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/>
          <a:lstStyle>
            <a:lvl1pPr algn="ctr">
              <a:defRPr sz="3000" smtClean="0">
                <a:latin typeface="Arial" charset="0"/>
                <a:ea typeface="Osaka" pitchFamily="-107" charset="-128"/>
              </a:defRPr>
            </a:lvl1pPr>
          </a:lstStyle>
          <a:p>
            <a:pPr lvl="0"/>
            <a:r>
              <a:rPr lang="nb-NO" noProof="0" smtClean="0"/>
              <a:t>Klikk for å redigere tittelstil</a:t>
            </a:r>
          </a:p>
        </p:txBody>
      </p:sp>
      <p:sp>
        <p:nvSpPr>
          <p:cNvPr id="28680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40" rIns="91440"/>
          <a:lstStyle>
            <a:lvl1pPr marL="0" indent="0" algn="ctr">
              <a:buFont typeface="Wingdings" pitchFamily="2" charset="2"/>
              <a:buNone/>
              <a:defRPr sz="1800" smtClean="0">
                <a:solidFill>
                  <a:schemeClr val="bg1"/>
                </a:solidFill>
                <a:latin typeface="Arial" charset="0"/>
                <a:ea typeface="Osaka" pitchFamily="-107" charset="-128"/>
              </a:defRPr>
            </a:lvl1pPr>
          </a:lstStyle>
          <a:p>
            <a:pPr lvl="0"/>
            <a:r>
              <a:rPr lang="nb-NO" noProof="0" smtClean="0"/>
              <a:t>Klikk for å redigere undertittelstil i malen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20125" y="6477000"/>
            <a:ext cx="3810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B2B81A-74C4-4C77-85D2-D32A74113C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E4C244-11E3-4892-8417-0AF781D48071}" type="datetime1">
              <a:rPr lang="nb-NO" smtClean="0"/>
              <a:t>09.12.2015</a:t>
            </a:fld>
            <a:endParaRPr lang="en-US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17515218"/>
      </p:ext>
    </p:extLst>
  </p:cSld>
  <p:clrMapOvr>
    <a:masterClrMapping/>
  </p:clrMapOvr>
  <p:transition spd="slow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6" descr="Slide6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324600"/>
            <a:ext cx="1066800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81000"/>
            <a:ext cx="7772400" cy="2438400"/>
          </a:xfrm>
          <a:noFill/>
        </p:spPr>
        <p:txBody>
          <a:bodyPr wrap="square" lIns="91440" tIns="45720" rIns="91440" bIns="45720" anchor="b"/>
          <a:lstStyle>
            <a:lvl1pPr algn="ctr"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971800"/>
            <a:ext cx="6400800" cy="2057400"/>
          </a:xfrm>
        </p:spPr>
        <p:txBody>
          <a:bodyPr lIns="91440" rIns="91440"/>
          <a:lstStyle>
            <a:lvl1pPr marL="0" indent="0" algn="ct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BE5388-5107-4269-AE08-B9EB01CAC6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B11D56-9AC2-433F-A51A-9900723EE335}" type="datetime1">
              <a:rPr lang="nb-NO" smtClean="0"/>
              <a:t>09.12.2015</a:t>
            </a:fld>
            <a:endParaRPr lang="en-US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3811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llomtittel punkt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7" name="Plassholder for tekst 12"/>
          <p:cNvSpPr>
            <a:spLocks noGrp="1"/>
          </p:cNvSpPr>
          <p:nvPr>
            <p:ph type="body" sz="quarter" idx="14"/>
          </p:nvPr>
        </p:nvSpPr>
        <p:spPr>
          <a:xfrm>
            <a:off x="457200" y="1194819"/>
            <a:ext cx="8094986" cy="468880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0089C4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nb-NO" dirty="0" smtClean="0"/>
              <a:t>Klikk for å redigere tekststiler i malen</a:t>
            </a:r>
          </a:p>
        </p:txBody>
      </p:sp>
      <p:sp>
        <p:nvSpPr>
          <p:cNvPr id="8" name="Plassholder for innhold 16"/>
          <p:cNvSpPr>
            <a:spLocks noGrp="1"/>
          </p:cNvSpPr>
          <p:nvPr>
            <p:ph sz="quarter" idx="15"/>
          </p:nvPr>
        </p:nvSpPr>
        <p:spPr>
          <a:xfrm>
            <a:off x="457523" y="1773442"/>
            <a:ext cx="8094663" cy="4365975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42DD3C-1AA7-4D49-92A6-E349219CFC4F}" type="datetime1">
              <a:rPr lang="nb-NO" smtClean="0">
                <a:solidFill>
                  <a:srgbClr val="616365"/>
                </a:solidFill>
              </a:rPr>
              <a:t>09.12.2015</a:t>
            </a:fld>
            <a:endParaRPr lang="nb-NO" dirty="0">
              <a:solidFill>
                <a:srgbClr val="616365"/>
              </a:solidFill>
            </a:endParaRPr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Plassholder for lysbildenumm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216D2A-2E34-499D-BB8E-56FA1896DA0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988189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17" name="Plassholder for innhold 16"/>
          <p:cNvSpPr>
            <a:spLocks noGrp="1"/>
          </p:cNvSpPr>
          <p:nvPr>
            <p:ph sz="quarter" idx="14"/>
          </p:nvPr>
        </p:nvSpPr>
        <p:spPr>
          <a:xfrm>
            <a:off x="457523" y="1352626"/>
            <a:ext cx="8094663" cy="4786792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267BA1-399F-4E4E-9680-B3F9958E35E1}" type="datetime1">
              <a:rPr lang="nb-NO" smtClean="0">
                <a:solidFill>
                  <a:srgbClr val="616365"/>
                </a:solidFill>
              </a:rPr>
              <a:t>09.12.2015</a:t>
            </a:fld>
            <a:endParaRPr lang="nb-NO" dirty="0">
              <a:solidFill>
                <a:srgbClr val="616365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D33697-7DE4-4645-949D-67F40DA9ACCE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376300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kolonner punkt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10" name="Plassholder for innhold 16"/>
          <p:cNvSpPr>
            <a:spLocks noGrp="1"/>
          </p:cNvSpPr>
          <p:nvPr>
            <p:ph sz="quarter" idx="15"/>
          </p:nvPr>
        </p:nvSpPr>
        <p:spPr>
          <a:xfrm>
            <a:off x="457200" y="1352626"/>
            <a:ext cx="3938812" cy="4786792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</p:txBody>
      </p:sp>
      <p:sp>
        <p:nvSpPr>
          <p:cNvPr id="12" name="Plassholder for innhold 16"/>
          <p:cNvSpPr>
            <a:spLocks noGrp="1"/>
          </p:cNvSpPr>
          <p:nvPr>
            <p:ph sz="quarter" idx="16"/>
          </p:nvPr>
        </p:nvSpPr>
        <p:spPr>
          <a:xfrm>
            <a:off x="4613374" y="1352626"/>
            <a:ext cx="3938812" cy="4786792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EC0876-D7BD-48D4-94B5-1A49A144C603}" type="datetime1">
              <a:rPr lang="nb-NO" smtClean="0">
                <a:solidFill>
                  <a:srgbClr val="616365"/>
                </a:solidFill>
              </a:rPr>
              <a:t>09.12.2015</a:t>
            </a:fld>
            <a:endParaRPr lang="nb-NO" dirty="0">
              <a:solidFill>
                <a:srgbClr val="616365"/>
              </a:solidFill>
            </a:endParaRPr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C0B0CC-A3A2-4155-A71F-1B472E6B7980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261845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kolonner punkt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16" name="Plassholder for innhold 16"/>
          <p:cNvSpPr>
            <a:spLocks noGrp="1"/>
          </p:cNvSpPr>
          <p:nvPr>
            <p:ph sz="quarter" idx="16"/>
          </p:nvPr>
        </p:nvSpPr>
        <p:spPr>
          <a:xfrm>
            <a:off x="457200" y="1352626"/>
            <a:ext cx="2586093" cy="4786792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</p:txBody>
      </p:sp>
      <p:sp>
        <p:nvSpPr>
          <p:cNvPr id="17" name="Plassholder for innhold 16"/>
          <p:cNvSpPr>
            <a:spLocks noGrp="1"/>
          </p:cNvSpPr>
          <p:nvPr>
            <p:ph sz="quarter" idx="17"/>
          </p:nvPr>
        </p:nvSpPr>
        <p:spPr>
          <a:xfrm>
            <a:off x="3211647" y="1352626"/>
            <a:ext cx="2586093" cy="4786792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</p:txBody>
      </p:sp>
      <p:sp>
        <p:nvSpPr>
          <p:cNvPr id="18" name="Plassholder for innhold 16"/>
          <p:cNvSpPr>
            <a:spLocks noGrp="1"/>
          </p:cNvSpPr>
          <p:nvPr>
            <p:ph sz="quarter" idx="18"/>
          </p:nvPr>
        </p:nvSpPr>
        <p:spPr>
          <a:xfrm>
            <a:off x="5966093" y="1352626"/>
            <a:ext cx="2586093" cy="4786792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</p:txBody>
      </p:sp>
      <p:sp>
        <p:nvSpPr>
          <p:cNvPr id="6" name="Plassholder for dato 3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5EFB94-385E-4B20-8107-9D8E9297A133}" type="datetime1">
              <a:rPr lang="nb-NO" smtClean="0">
                <a:solidFill>
                  <a:srgbClr val="616365"/>
                </a:solidFill>
              </a:rPr>
              <a:t>09.12.2015</a:t>
            </a:fld>
            <a:endParaRPr lang="nb-NO" dirty="0">
              <a:solidFill>
                <a:srgbClr val="616365"/>
              </a:solidFill>
            </a:endParaRPr>
          </a:p>
        </p:txBody>
      </p:sp>
      <p:sp>
        <p:nvSpPr>
          <p:cNvPr id="7" name="Plassholder for bunntekst 4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8" name="Plassholder for lysbildenummer 5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629871-6EE4-48F4-9090-DA3172AD82C7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826369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20AB69-DCE5-4A41-84BD-E96208ED16C0}" type="datetime1">
              <a:rPr lang="nb-NO" smtClean="0">
                <a:solidFill>
                  <a:srgbClr val="616365"/>
                </a:solidFill>
              </a:rPr>
              <a:t>09.12.2015</a:t>
            </a:fld>
            <a:endParaRPr lang="nb-NO" dirty="0">
              <a:solidFill>
                <a:srgbClr val="616365"/>
              </a:solidFill>
            </a:endParaRPr>
          </a:p>
        </p:txBody>
      </p:sp>
      <p:sp>
        <p:nvSpPr>
          <p:cNvPr id="4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5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F8B6A2-9643-4790-ACF6-76AB4479C838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580853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t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EAB4E-E854-4E40-89F5-2B16BFA94286}" type="datetime1">
              <a:rPr lang="nb-NO" smtClean="0">
                <a:solidFill>
                  <a:srgbClr val="616365"/>
                </a:solidFill>
              </a:rPr>
              <a:t>09.12.2015</a:t>
            </a:fld>
            <a:endParaRPr lang="nb-NO" dirty="0">
              <a:solidFill>
                <a:srgbClr val="616365"/>
              </a:solidFill>
            </a:endParaRPr>
          </a:p>
        </p:txBody>
      </p:sp>
      <p:sp>
        <p:nvSpPr>
          <p:cNvPr id="3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4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1805F2-C61B-46BF-8681-8A7041970741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014683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17" name="Plassholder for innhold 16"/>
          <p:cNvSpPr>
            <a:spLocks noGrp="1"/>
          </p:cNvSpPr>
          <p:nvPr>
            <p:ph sz="quarter" idx="14"/>
          </p:nvPr>
        </p:nvSpPr>
        <p:spPr>
          <a:xfrm>
            <a:off x="457523" y="1352626"/>
            <a:ext cx="8094663" cy="4786792"/>
          </a:xfrm>
        </p:spPr>
        <p:txBody>
          <a:bodyPr/>
          <a:lstStyle>
            <a:lvl1pPr marL="0" indent="0">
              <a:buNone/>
              <a:defRPr/>
            </a:lvl1pPr>
            <a:lvl5pPr>
              <a:defRPr/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C6D592-CC00-41AF-9352-7C3F2567B2CE}" type="datetime1">
              <a:rPr lang="nb-NO" smtClean="0">
                <a:solidFill>
                  <a:srgbClr val="616365"/>
                </a:solidFill>
              </a:rPr>
              <a:t>09.12.2015</a:t>
            </a:fld>
            <a:endParaRPr lang="nb-NO" dirty="0">
              <a:solidFill>
                <a:srgbClr val="616365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E09BBD-F13A-4696-A498-C085D7FBA028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295997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llomtittel r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7" name="Plassholder for tekst 12"/>
          <p:cNvSpPr>
            <a:spLocks noGrp="1"/>
          </p:cNvSpPr>
          <p:nvPr>
            <p:ph type="body" sz="quarter" idx="14"/>
          </p:nvPr>
        </p:nvSpPr>
        <p:spPr>
          <a:xfrm>
            <a:off x="457200" y="1194819"/>
            <a:ext cx="8094986" cy="468880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0089C4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nb-NO" dirty="0" smtClean="0"/>
              <a:t>Klikk for å redigere tekststiler i malen</a:t>
            </a:r>
          </a:p>
        </p:txBody>
      </p:sp>
      <p:sp>
        <p:nvSpPr>
          <p:cNvPr id="8" name="Plassholder for innhold 16"/>
          <p:cNvSpPr>
            <a:spLocks noGrp="1"/>
          </p:cNvSpPr>
          <p:nvPr>
            <p:ph sz="quarter" idx="15"/>
          </p:nvPr>
        </p:nvSpPr>
        <p:spPr>
          <a:xfrm>
            <a:off x="457523" y="1773442"/>
            <a:ext cx="8094663" cy="4365975"/>
          </a:xfrm>
        </p:spPr>
        <p:txBody>
          <a:bodyPr/>
          <a:lstStyle>
            <a:lvl1pPr marL="0" indent="0">
              <a:buNone/>
              <a:defRPr/>
            </a:lvl1pPr>
            <a:lvl5pPr>
              <a:defRPr/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ED46E7-86A8-4889-BBE3-70BD6A0EE0B2}" type="datetime1">
              <a:rPr lang="nb-NO" smtClean="0">
                <a:solidFill>
                  <a:srgbClr val="616365"/>
                </a:solidFill>
              </a:rPr>
              <a:t>09.12.2015</a:t>
            </a:fld>
            <a:endParaRPr lang="nb-NO" dirty="0">
              <a:solidFill>
                <a:srgbClr val="616365"/>
              </a:solidFill>
            </a:endParaRPr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Plassholder for lysbildenumm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DF705E-105B-44E3-864E-442DC49EBF8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959692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kolonner r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10" name="Plassholder for innhold 16"/>
          <p:cNvSpPr>
            <a:spLocks noGrp="1"/>
          </p:cNvSpPr>
          <p:nvPr>
            <p:ph sz="quarter" idx="15"/>
          </p:nvPr>
        </p:nvSpPr>
        <p:spPr>
          <a:xfrm>
            <a:off x="457200" y="1352626"/>
            <a:ext cx="3938812" cy="4786792"/>
          </a:xfrm>
        </p:spPr>
        <p:txBody>
          <a:bodyPr/>
          <a:lstStyle>
            <a:lvl1pPr marL="0" indent="0">
              <a:buNone/>
              <a:defRPr/>
            </a:lvl1pPr>
            <a:lvl5pPr>
              <a:defRPr/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</p:txBody>
      </p:sp>
      <p:sp>
        <p:nvSpPr>
          <p:cNvPr id="12" name="Plassholder for innhold 16"/>
          <p:cNvSpPr>
            <a:spLocks noGrp="1"/>
          </p:cNvSpPr>
          <p:nvPr>
            <p:ph sz="quarter" idx="16"/>
          </p:nvPr>
        </p:nvSpPr>
        <p:spPr>
          <a:xfrm>
            <a:off x="4613374" y="1352626"/>
            <a:ext cx="3938812" cy="4786792"/>
          </a:xfrm>
        </p:spPr>
        <p:txBody>
          <a:bodyPr/>
          <a:lstStyle>
            <a:lvl1pPr marL="0" indent="0">
              <a:buNone/>
              <a:defRPr/>
            </a:lvl1pPr>
            <a:lvl5pPr>
              <a:defRPr/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354855-5683-42E6-A9D1-1B3911F16D7B}" type="datetime1">
              <a:rPr lang="nb-NO" smtClean="0">
                <a:solidFill>
                  <a:srgbClr val="616365"/>
                </a:solidFill>
              </a:rPr>
              <a:t>09.12.2015</a:t>
            </a:fld>
            <a:endParaRPr lang="nb-NO" dirty="0">
              <a:solidFill>
                <a:srgbClr val="616365"/>
              </a:solidFill>
            </a:endParaRPr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4FC608-19E5-4D4E-9CC5-0E950AEFAF98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3847571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kolonner r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16" name="Plassholder for innhold 16"/>
          <p:cNvSpPr>
            <a:spLocks noGrp="1"/>
          </p:cNvSpPr>
          <p:nvPr>
            <p:ph sz="quarter" idx="16"/>
          </p:nvPr>
        </p:nvSpPr>
        <p:spPr>
          <a:xfrm>
            <a:off x="457200" y="1352626"/>
            <a:ext cx="2586093" cy="4786792"/>
          </a:xfrm>
        </p:spPr>
        <p:txBody>
          <a:bodyPr/>
          <a:lstStyle>
            <a:lvl1pPr marL="0" indent="0">
              <a:buNone/>
              <a:defRPr/>
            </a:lvl1pPr>
            <a:lvl5pPr>
              <a:defRPr/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</p:txBody>
      </p:sp>
      <p:sp>
        <p:nvSpPr>
          <p:cNvPr id="17" name="Plassholder for innhold 16"/>
          <p:cNvSpPr>
            <a:spLocks noGrp="1"/>
          </p:cNvSpPr>
          <p:nvPr>
            <p:ph sz="quarter" idx="17"/>
          </p:nvPr>
        </p:nvSpPr>
        <p:spPr>
          <a:xfrm>
            <a:off x="3211647" y="1352626"/>
            <a:ext cx="2586093" cy="4786792"/>
          </a:xfrm>
        </p:spPr>
        <p:txBody>
          <a:bodyPr/>
          <a:lstStyle>
            <a:lvl1pPr marL="0" indent="0">
              <a:buNone/>
              <a:defRPr/>
            </a:lvl1pPr>
            <a:lvl5pPr>
              <a:defRPr/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</p:txBody>
      </p:sp>
      <p:sp>
        <p:nvSpPr>
          <p:cNvPr id="18" name="Plassholder for innhold 16"/>
          <p:cNvSpPr>
            <a:spLocks noGrp="1"/>
          </p:cNvSpPr>
          <p:nvPr>
            <p:ph sz="quarter" idx="18"/>
          </p:nvPr>
        </p:nvSpPr>
        <p:spPr>
          <a:xfrm>
            <a:off x="5966093" y="1352626"/>
            <a:ext cx="2586093" cy="4786792"/>
          </a:xfrm>
        </p:spPr>
        <p:txBody>
          <a:bodyPr/>
          <a:lstStyle>
            <a:lvl1pPr marL="0" indent="0">
              <a:buNone/>
              <a:defRPr/>
            </a:lvl1pPr>
            <a:lvl5pPr>
              <a:defRPr/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</p:txBody>
      </p:sp>
      <p:sp>
        <p:nvSpPr>
          <p:cNvPr id="6" name="Plassholder for dato 3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59BDB0-5AEA-4996-8DD4-B86E694A08D9}" type="datetime1">
              <a:rPr lang="nb-NO" smtClean="0">
                <a:solidFill>
                  <a:srgbClr val="616365"/>
                </a:solidFill>
              </a:rPr>
              <a:t>09.12.2015</a:t>
            </a:fld>
            <a:endParaRPr lang="nb-NO" dirty="0">
              <a:solidFill>
                <a:srgbClr val="616365"/>
              </a:solidFill>
            </a:endParaRPr>
          </a:p>
        </p:txBody>
      </p:sp>
      <p:sp>
        <p:nvSpPr>
          <p:cNvPr id="7" name="Plassholder for bunntekst 4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8" name="Plassholder for lysbildenummer 5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54FA95-3629-4DAD-8C13-686B2635BD05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417823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llomtittel punkt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7" name="Plassholder for tekst 12"/>
          <p:cNvSpPr>
            <a:spLocks noGrp="1"/>
          </p:cNvSpPr>
          <p:nvPr>
            <p:ph type="body" sz="quarter" idx="14"/>
          </p:nvPr>
        </p:nvSpPr>
        <p:spPr>
          <a:xfrm>
            <a:off x="457200" y="1194819"/>
            <a:ext cx="8094986" cy="468880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0089C4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nb-NO" dirty="0" smtClean="0"/>
              <a:t>Klikk for å redigere tekststiler i malen</a:t>
            </a:r>
          </a:p>
        </p:txBody>
      </p:sp>
      <p:sp>
        <p:nvSpPr>
          <p:cNvPr id="8" name="Plassholder for innhold 16"/>
          <p:cNvSpPr>
            <a:spLocks noGrp="1"/>
          </p:cNvSpPr>
          <p:nvPr>
            <p:ph sz="quarter" idx="15"/>
          </p:nvPr>
        </p:nvSpPr>
        <p:spPr>
          <a:xfrm>
            <a:off x="457523" y="1773442"/>
            <a:ext cx="8094663" cy="4365975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AAAF67-852F-49CD-9FC1-20CCC9B38C89}" type="datetime1">
              <a:rPr lang="nb-NO" smtClean="0">
                <a:solidFill>
                  <a:srgbClr val="616365"/>
                </a:solidFill>
              </a:rPr>
              <a:t>09.12.2015</a:t>
            </a:fld>
            <a:endParaRPr lang="nb-NO" dirty="0">
              <a:solidFill>
                <a:srgbClr val="616365"/>
              </a:solidFill>
            </a:endParaRPr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Plassholder for lysbildenumm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216D2A-2E34-499D-BB8E-56FA1896DA0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770565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17" name="Plassholder for innhold 16"/>
          <p:cNvSpPr>
            <a:spLocks noGrp="1"/>
          </p:cNvSpPr>
          <p:nvPr>
            <p:ph sz="quarter" idx="14"/>
          </p:nvPr>
        </p:nvSpPr>
        <p:spPr>
          <a:xfrm>
            <a:off x="457523" y="1352626"/>
            <a:ext cx="8094663" cy="4786792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C42E24-444F-4518-8215-44C000F802C0}" type="datetime1">
              <a:rPr lang="nb-NO" smtClean="0">
                <a:solidFill>
                  <a:srgbClr val="616365"/>
                </a:solidFill>
              </a:rPr>
              <a:t>09.12.2015</a:t>
            </a:fld>
            <a:endParaRPr lang="nb-NO" dirty="0">
              <a:solidFill>
                <a:srgbClr val="616365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D33697-7DE4-4645-949D-67F40DA9ACCE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3582857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kolonner punkt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10" name="Plassholder for innhold 16"/>
          <p:cNvSpPr>
            <a:spLocks noGrp="1"/>
          </p:cNvSpPr>
          <p:nvPr>
            <p:ph sz="quarter" idx="15"/>
          </p:nvPr>
        </p:nvSpPr>
        <p:spPr>
          <a:xfrm>
            <a:off x="457200" y="1352626"/>
            <a:ext cx="3938812" cy="4786792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</p:txBody>
      </p:sp>
      <p:sp>
        <p:nvSpPr>
          <p:cNvPr id="12" name="Plassholder for innhold 16"/>
          <p:cNvSpPr>
            <a:spLocks noGrp="1"/>
          </p:cNvSpPr>
          <p:nvPr>
            <p:ph sz="quarter" idx="16"/>
          </p:nvPr>
        </p:nvSpPr>
        <p:spPr>
          <a:xfrm>
            <a:off x="4613374" y="1352626"/>
            <a:ext cx="3938812" cy="4786792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BCCCAC-2C98-4457-A752-B012C13FCA3F}" type="datetime1">
              <a:rPr lang="nb-NO" smtClean="0">
                <a:solidFill>
                  <a:srgbClr val="616365"/>
                </a:solidFill>
              </a:rPr>
              <a:t>09.12.2015</a:t>
            </a:fld>
            <a:endParaRPr lang="nb-NO" dirty="0">
              <a:solidFill>
                <a:srgbClr val="616365"/>
              </a:solidFill>
            </a:endParaRPr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C0B0CC-A3A2-4155-A71F-1B472E6B7980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5364048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kolonner punkt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16" name="Plassholder for innhold 16"/>
          <p:cNvSpPr>
            <a:spLocks noGrp="1"/>
          </p:cNvSpPr>
          <p:nvPr>
            <p:ph sz="quarter" idx="16"/>
          </p:nvPr>
        </p:nvSpPr>
        <p:spPr>
          <a:xfrm>
            <a:off x="457200" y="1352626"/>
            <a:ext cx="2586093" cy="4786792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</p:txBody>
      </p:sp>
      <p:sp>
        <p:nvSpPr>
          <p:cNvPr id="17" name="Plassholder for innhold 16"/>
          <p:cNvSpPr>
            <a:spLocks noGrp="1"/>
          </p:cNvSpPr>
          <p:nvPr>
            <p:ph sz="quarter" idx="17"/>
          </p:nvPr>
        </p:nvSpPr>
        <p:spPr>
          <a:xfrm>
            <a:off x="3211647" y="1352626"/>
            <a:ext cx="2586093" cy="4786792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</p:txBody>
      </p:sp>
      <p:sp>
        <p:nvSpPr>
          <p:cNvPr id="18" name="Plassholder for innhold 16"/>
          <p:cNvSpPr>
            <a:spLocks noGrp="1"/>
          </p:cNvSpPr>
          <p:nvPr>
            <p:ph sz="quarter" idx="18"/>
          </p:nvPr>
        </p:nvSpPr>
        <p:spPr>
          <a:xfrm>
            <a:off x="5966093" y="1352626"/>
            <a:ext cx="2586093" cy="4786792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</p:txBody>
      </p:sp>
      <p:sp>
        <p:nvSpPr>
          <p:cNvPr id="6" name="Plassholder for dato 3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67AE34-39F9-4988-B214-A4100FDF292E}" type="datetime1">
              <a:rPr lang="nb-NO" smtClean="0">
                <a:solidFill>
                  <a:srgbClr val="616365"/>
                </a:solidFill>
              </a:rPr>
              <a:t>09.12.2015</a:t>
            </a:fld>
            <a:endParaRPr lang="nb-NO" dirty="0">
              <a:solidFill>
                <a:srgbClr val="616365"/>
              </a:solidFill>
            </a:endParaRPr>
          </a:p>
        </p:txBody>
      </p:sp>
      <p:sp>
        <p:nvSpPr>
          <p:cNvPr id="7" name="Plassholder for bunntekst 4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8" name="Plassholder for lysbildenummer 5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629871-6EE4-48F4-9090-DA3172AD82C7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788705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D9DD65-33A1-437A-80C3-847A555A8448}" type="datetime1">
              <a:rPr lang="nb-NO" smtClean="0">
                <a:solidFill>
                  <a:srgbClr val="616365"/>
                </a:solidFill>
              </a:rPr>
              <a:t>09.12.2015</a:t>
            </a:fld>
            <a:endParaRPr lang="nb-NO" dirty="0">
              <a:solidFill>
                <a:srgbClr val="616365"/>
              </a:solidFill>
            </a:endParaRPr>
          </a:p>
        </p:txBody>
      </p:sp>
      <p:sp>
        <p:nvSpPr>
          <p:cNvPr id="4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5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F8B6A2-9643-4790-ACF6-76AB4479C838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6663785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t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B589EE-2810-41DC-A33C-351BCC08D9A3}" type="datetime1">
              <a:rPr lang="nb-NO" smtClean="0">
                <a:solidFill>
                  <a:srgbClr val="616365"/>
                </a:solidFill>
              </a:rPr>
              <a:t>09.12.2015</a:t>
            </a:fld>
            <a:endParaRPr lang="nb-NO" dirty="0">
              <a:solidFill>
                <a:srgbClr val="616365"/>
              </a:solidFill>
            </a:endParaRPr>
          </a:p>
        </p:txBody>
      </p:sp>
      <p:sp>
        <p:nvSpPr>
          <p:cNvPr id="3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4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1805F2-C61B-46BF-8681-8A7041970741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3488860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17" name="Plassholder for innhold 16"/>
          <p:cNvSpPr>
            <a:spLocks noGrp="1"/>
          </p:cNvSpPr>
          <p:nvPr>
            <p:ph sz="quarter" idx="14"/>
          </p:nvPr>
        </p:nvSpPr>
        <p:spPr>
          <a:xfrm>
            <a:off x="457523" y="1352626"/>
            <a:ext cx="8094663" cy="4786792"/>
          </a:xfrm>
        </p:spPr>
        <p:txBody>
          <a:bodyPr/>
          <a:lstStyle>
            <a:lvl1pPr marL="0" indent="0">
              <a:buNone/>
              <a:defRPr/>
            </a:lvl1pPr>
            <a:lvl5pPr>
              <a:defRPr/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8F798C-DF82-47E9-9DE7-C254D7848056}" type="datetime1">
              <a:rPr lang="nb-NO" smtClean="0">
                <a:solidFill>
                  <a:srgbClr val="616365"/>
                </a:solidFill>
              </a:rPr>
              <a:t>09.12.2015</a:t>
            </a:fld>
            <a:endParaRPr lang="nb-NO" dirty="0">
              <a:solidFill>
                <a:srgbClr val="616365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E09BBD-F13A-4696-A498-C085D7FBA028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2760011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llomtittel r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7" name="Plassholder for tekst 12"/>
          <p:cNvSpPr>
            <a:spLocks noGrp="1"/>
          </p:cNvSpPr>
          <p:nvPr>
            <p:ph type="body" sz="quarter" idx="14"/>
          </p:nvPr>
        </p:nvSpPr>
        <p:spPr>
          <a:xfrm>
            <a:off x="457200" y="1194819"/>
            <a:ext cx="8094986" cy="468880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0089C4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nb-NO" dirty="0" smtClean="0"/>
              <a:t>Klikk for å redigere tekststiler i malen</a:t>
            </a:r>
          </a:p>
        </p:txBody>
      </p:sp>
      <p:sp>
        <p:nvSpPr>
          <p:cNvPr id="8" name="Plassholder for innhold 16"/>
          <p:cNvSpPr>
            <a:spLocks noGrp="1"/>
          </p:cNvSpPr>
          <p:nvPr>
            <p:ph sz="quarter" idx="15"/>
          </p:nvPr>
        </p:nvSpPr>
        <p:spPr>
          <a:xfrm>
            <a:off x="457523" y="1773442"/>
            <a:ext cx="8094663" cy="4365975"/>
          </a:xfrm>
        </p:spPr>
        <p:txBody>
          <a:bodyPr/>
          <a:lstStyle>
            <a:lvl1pPr marL="0" indent="0">
              <a:buNone/>
              <a:defRPr/>
            </a:lvl1pPr>
            <a:lvl5pPr>
              <a:defRPr/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942AFF-4619-492C-A798-00229FFCE067}" type="datetime1">
              <a:rPr lang="nb-NO" smtClean="0">
                <a:solidFill>
                  <a:srgbClr val="616365"/>
                </a:solidFill>
              </a:rPr>
              <a:t>09.12.2015</a:t>
            </a:fld>
            <a:endParaRPr lang="nb-NO" dirty="0">
              <a:solidFill>
                <a:srgbClr val="616365"/>
              </a:solidFill>
            </a:endParaRPr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Plassholder for lysbildenumm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DF705E-105B-44E3-864E-442DC49EBF8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8852451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kolonner r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10" name="Plassholder for innhold 16"/>
          <p:cNvSpPr>
            <a:spLocks noGrp="1"/>
          </p:cNvSpPr>
          <p:nvPr>
            <p:ph sz="quarter" idx="15"/>
          </p:nvPr>
        </p:nvSpPr>
        <p:spPr>
          <a:xfrm>
            <a:off x="457200" y="1352626"/>
            <a:ext cx="3938812" cy="4786792"/>
          </a:xfrm>
        </p:spPr>
        <p:txBody>
          <a:bodyPr/>
          <a:lstStyle>
            <a:lvl1pPr marL="0" indent="0">
              <a:buNone/>
              <a:defRPr/>
            </a:lvl1pPr>
            <a:lvl5pPr>
              <a:defRPr/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</p:txBody>
      </p:sp>
      <p:sp>
        <p:nvSpPr>
          <p:cNvPr id="12" name="Plassholder for innhold 16"/>
          <p:cNvSpPr>
            <a:spLocks noGrp="1"/>
          </p:cNvSpPr>
          <p:nvPr>
            <p:ph sz="quarter" idx="16"/>
          </p:nvPr>
        </p:nvSpPr>
        <p:spPr>
          <a:xfrm>
            <a:off x="4613374" y="1352626"/>
            <a:ext cx="3938812" cy="4786792"/>
          </a:xfrm>
        </p:spPr>
        <p:txBody>
          <a:bodyPr/>
          <a:lstStyle>
            <a:lvl1pPr marL="0" indent="0">
              <a:buNone/>
              <a:defRPr/>
            </a:lvl1pPr>
            <a:lvl5pPr>
              <a:defRPr/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8A22A2-BD60-4B2A-B75F-44000D85402B}" type="datetime1">
              <a:rPr lang="nb-NO" smtClean="0">
                <a:solidFill>
                  <a:srgbClr val="616365"/>
                </a:solidFill>
              </a:rPr>
              <a:t>09.12.2015</a:t>
            </a:fld>
            <a:endParaRPr lang="nb-NO" dirty="0">
              <a:solidFill>
                <a:srgbClr val="616365"/>
              </a:solidFill>
            </a:endParaRPr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4FC608-19E5-4D4E-9CC5-0E950AEFAF98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9939429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kolonner r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16" name="Plassholder for innhold 16"/>
          <p:cNvSpPr>
            <a:spLocks noGrp="1"/>
          </p:cNvSpPr>
          <p:nvPr>
            <p:ph sz="quarter" idx="16"/>
          </p:nvPr>
        </p:nvSpPr>
        <p:spPr>
          <a:xfrm>
            <a:off x="457200" y="1352626"/>
            <a:ext cx="2586093" cy="4786792"/>
          </a:xfrm>
        </p:spPr>
        <p:txBody>
          <a:bodyPr/>
          <a:lstStyle>
            <a:lvl1pPr marL="0" indent="0">
              <a:buNone/>
              <a:defRPr/>
            </a:lvl1pPr>
            <a:lvl5pPr>
              <a:defRPr/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</p:txBody>
      </p:sp>
      <p:sp>
        <p:nvSpPr>
          <p:cNvPr id="17" name="Plassholder for innhold 16"/>
          <p:cNvSpPr>
            <a:spLocks noGrp="1"/>
          </p:cNvSpPr>
          <p:nvPr>
            <p:ph sz="quarter" idx="17"/>
          </p:nvPr>
        </p:nvSpPr>
        <p:spPr>
          <a:xfrm>
            <a:off x="3211647" y="1352626"/>
            <a:ext cx="2586093" cy="4786792"/>
          </a:xfrm>
        </p:spPr>
        <p:txBody>
          <a:bodyPr/>
          <a:lstStyle>
            <a:lvl1pPr marL="0" indent="0">
              <a:buNone/>
              <a:defRPr/>
            </a:lvl1pPr>
            <a:lvl5pPr>
              <a:defRPr/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</p:txBody>
      </p:sp>
      <p:sp>
        <p:nvSpPr>
          <p:cNvPr id="18" name="Plassholder for innhold 16"/>
          <p:cNvSpPr>
            <a:spLocks noGrp="1"/>
          </p:cNvSpPr>
          <p:nvPr>
            <p:ph sz="quarter" idx="18"/>
          </p:nvPr>
        </p:nvSpPr>
        <p:spPr>
          <a:xfrm>
            <a:off x="5966093" y="1352626"/>
            <a:ext cx="2586093" cy="4786792"/>
          </a:xfrm>
        </p:spPr>
        <p:txBody>
          <a:bodyPr/>
          <a:lstStyle>
            <a:lvl1pPr marL="0" indent="0">
              <a:buNone/>
              <a:defRPr/>
            </a:lvl1pPr>
            <a:lvl5pPr>
              <a:defRPr/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</p:txBody>
      </p:sp>
      <p:sp>
        <p:nvSpPr>
          <p:cNvPr id="6" name="Plassholder for dato 3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498964-E8E4-47E0-9F2F-AFBC55C36CB7}" type="datetime1">
              <a:rPr lang="nb-NO" smtClean="0">
                <a:solidFill>
                  <a:srgbClr val="616365"/>
                </a:solidFill>
              </a:rPr>
              <a:t>09.12.2015</a:t>
            </a:fld>
            <a:endParaRPr lang="nb-NO" dirty="0">
              <a:solidFill>
                <a:srgbClr val="616365"/>
              </a:solidFill>
            </a:endParaRPr>
          </a:p>
        </p:txBody>
      </p:sp>
      <p:sp>
        <p:nvSpPr>
          <p:cNvPr id="7" name="Plassholder for bunntekst 4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8" name="Plassholder for lysbildenummer 5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54FA95-3629-4DAD-8C13-686B2635BD05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7357676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Slide5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0" descr="Slide6"/>
          <p:cNvPicPr>
            <a:picLocks noChangeAspect="1" noChangeArrowheads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324600"/>
            <a:ext cx="1066800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9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/>
          <a:lstStyle>
            <a:lvl1pPr algn="ctr">
              <a:defRPr sz="3000" smtClean="0">
                <a:latin typeface="Arial" charset="0"/>
                <a:ea typeface="Osaka" pitchFamily="-107" charset="-128"/>
              </a:defRPr>
            </a:lvl1pPr>
          </a:lstStyle>
          <a:p>
            <a:pPr lvl="0"/>
            <a:r>
              <a:rPr lang="nb-NO" noProof="0" smtClean="0"/>
              <a:t>Klikk for å redigere tittelstil</a:t>
            </a:r>
          </a:p>
        </p:txBody>
      </p:sp>
      <p:sp>
        <p:nvSpPr>
          <p:cNvPr id="28680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40" rIns="91440"/>
          <a:lstStyle>
            <a:lvl1pPr marL="0" indent="0" algn="ctr">
              <a:buFont typeface="Wingdings" pitchFamily="2" charset="2"/>
              <a:buNone/>
              <a:defRPr sz="1800" smtClean="0">
                <a:solidFill>
                  <a:schemeClr val="bg1"/>
                </a:solidFill>
                <a:latin typeface="Arial" charset="0"/>
                <a:ea typeface="Osaka" pitchFamily="-107" charset="-128"/>
              </a:defRPr>
            </a:lvl1pPr>
          </a:lstStyle>
          <a:p>
            <a:pPr lvl="0"/>
            <a:r>
              <a:rPr lang="nb-NO" noProof="0" smtClean="0"/>
              <a:t>Klikk for å redigere undertittelstil i malen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20125" y="6477000"/>
            <a:ext cx="3810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E19464-6CD3-4E76-AA6E-0703A6F66C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22AB6D-8363-4E7D-8A50-28FD04B67B25}" type="datetime1">
              <a:rPr lang="nb-NO" smtClean="0"/>
              <a:t>09.12.2015</a:t>
            </a:fld>
            <a:endParaRPr lang="en-US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2188825"/>
      </p:ext>
    </p:extLst>
  </p:cSld>
  <p:clrMapOvr>
    <a:masterClrMapping/>
  </p:clrMapOvr>
  <p:transition spd="slow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6" descr="Slide6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324600"/>
            <a:ext cx="1066800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81000"/>
            <a:ext cx="7772400" cy="2438400"/>
          </a:xfrm>
          <a:noFill/>
        </p:spPr>
        <p:txBody>
          <a:bodyPr wrap="square" lIns="91440" tIns="45720" rIns="91440" bIns="45720" anchor="b"/>
          <a:lstStyle>
            <a:lvl1pPr algn="ctr"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971800"/>
            <a:ext cx="6400800" cy="2057400"/>
          </a:xfrm>
        </p:spPr>
        <p:txBody>
          <a:bodyPr lIns="91440" rIns="91440"/>
          <a:lstStyle>
            <a:lvl1pPr marL="0" indent="0" algn="ct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03829D-79E3-4D55-8C25-F3465D3278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75DEA2-58A1-4A31-8397-A9771457B8E0}" type="datetime1">
              <a:rPr lang="nb-NO" smtClean="0"/>
              <a:t>09.12.2015</a:t>
            </a:fld>
            <a:endParaRPr lang="en-US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2377978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C85FCC-D656-42C4-B5BC-182B74E9DF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165549-963F-4B8C-A200-A30DA1DB44EA}" type="datetime1">
              <a:rPr lang="nb-NO" smtClean="0"/>
              <a:t>09.12.2015</a:t>
            </a:fld>
            <a:r>
              <a:rPr lang="en-US" smtClean="0"/>
              <a:t>11/12/08</a:t>
            </a:r>
            <a:endParaRPr lang="en-US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154332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10"/>
          <p:cNvSpPr>
            <a:spLocks noChangeArrowheads="1"/>
          </p:cNvSpPr>
          <p:nvPr userDrawn="1"/>
        </p:nvSpPr>
        <p:spPr bwMode="auto">
          <a:xfrm>
            <a:off x="127000" y="131763"/>
            <a:ext cx="8893175" cy="5641975"/>
          </a:xfrm>
          <a:prstGeom prst="rect">
            <a:avLst/>
          </a:prstGeom>
          <a:solidFill>
            <a:srgbClr val="ECEB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endParaRPr lang="nb-NO" altLang="nb-NO">
              <a:solidFill>
                <a:srgbClr val="3C3C3C"/>
              </a:solidFill>
            </a:endParaRPr>
          </a:p>
        </p:txBody>
      </p:sp>
      <p:cxnSp>
        <p:nvCxnSpPr>
          <p:cNvPr id="4" name="Rett linje 12"/>
          <p:cNvCxnSpPr>
            <a:cxnSpLocks noChangeShapeType="1"/>
          </p:cNvCxnSpPr>
          <p:nvPr userDrawn="1"/>
        </p:nvCxnSpPr>
        <p:spPr bwMode="auto">
          <a:xfrm flipV="1">
            <a:off x="125413" y="5907088"/>
            <a:ext cx="8893175" cy="17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5" name="Bilde 14" descr="SKL_drops.pdf"/>
          <p:cNvPicPr>
            <a:picLocks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95738" y="2960688"/>
            <a:ext cx="115252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Bilde 11" descr="SKL_logo.pdf"/>
          <p:cNvPicPr>
            <a:picLocks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54975" y="6148388"/>
            <a:ext cx="960438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94725" y="1892829"/>
            <a:ext cx="8554550" cy="738664"/>
          </a:xfrm>
          <a:prstGeom prst="rect">
            <a:avLst/>
          </a:prstGeom>
          <a:noFill/>
        </p:spPr>
        <p:txBody>
          <a:bodyPr lIns="91440" anchor="b"/>
          <a:lstStyle>
            <a:lvl1pPr algn="ctr">
              <a:defRPr sz="3000">
                <a:solidFill>
                  <a:srgbClr val="666666"/>
                </a:solidFill>
                <a:latin typeface="+mj-lt"/>
                <a:cs typeface="Trebuchet MS"/>
              </a:defRPr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130175" y="6242050"/>
            <a:ext cx="612775" cy="298450"/>
          </a:xfrm>
        </p:spPr>
        <p:txBody>
          <a:bodyPr/>
          <a:lstStyle>
            <a:lvl1pPr>
              <a:defRPr/>
            </a:lvl1pPr>
          </a:lstStyle>
          <a:p>
            <a:fld id="{7D70F0A5-4A50-4001-944F-482E10D1CB6C}" type="datetime1">
              <a:rPr lang="nb-NO" altLang="nb-NO" smtClean="0"/>
              <a:t>09.12.2015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191056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st 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9" descr="bg2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4938" y="139700"/>
            <a:ext cx="8883650" cy="562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Bilde 11" descr="SKL_logo.pdf"/>
          <p:cNvPicPr>
            <a:picLocks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54975" y="6148388"/>
            <a:ext cx="960438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Rett linje 12"/>
          <p:cNvCxnSpPr>
            <a:cxnSpLocks noChangeShapeType="1"/>
          </p:cNvCxnSpPr>
          <p:nvPr userDrawn="1"/>
        </p:nvCxnSpPr>
        <p:spPr bwMode="auto">
          <a:xfrm flipV="1">
            <a:off x="125413" y="5907088"/>
            <a:ext cx="8893175" cy="17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130175" y="6242050"/>
            <a:ext cx="612775" cy="298450"/>
          </a:xfrm>
        </p:spPr>
        <p:txBody>
          <a:bodyPr/>
          <a:lstStyle>
            <a:lvl1pPr>
              <a:defRPr/>
            </a:lvl1pPr>
          </a:lstStyle>
          <a:p>
            <a:fld id="{19656DF0-3E66-47EF-A354-78A6A6B8A7BB}" type="datetime1">
              <a:rPr lang="nb-NO" altLang="nb-NO" smtClean="0"/>
              <a:t>09.12.2015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497729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Unde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27584" y="1316766"/>
            <a:ext cx="7344816" cy="865329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nb-NO" smtClean="0"/>
              <a:t>Klikk for å redigere tittelstil</a:t>
            </a:r>
            <a:endParaRPr lang="nn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 dirty="0"/>
          </a:p>
        </p:txBody>
      </p:sp>
      <p:sp>
        <p:nvSpPr>
          <p:cNvPr id="4" name="Plassholder for dato 8"/>
          <p:cNvSpPr>
            <a:spLocks noGrp="1"/>
          </p:cNvSpPr>
          <p:nvPr>
            <p:ph type="dt" sz="half" idx="10"/>
          </p:nvPr>
        </p:nvSpPr>
        <p:spPr>
          <a:xfrm>
            <a:off x="325438" y="6388100"/>
            <a:ext cx="614362" cy="241300"/>
          </a:xfrm>
        </p:spPr>
        <p:txBody>
          <a:bodyPr/>
          <a:lstStyle>
            <a:lvl1pPr>
              <a:defRPr/>
            </a:lvl1pPr>
          </a:lstStyle>
          <a:p>
            <a:fld id="{EEF18C61-9949-4C27-BCAF-282CE4270F3C}" type="datetime1">
              <a:rPr lang="nb-NO" altLang="nb-NO" smtClean="0"/>
              <a:t>09.12.2015</a:t>
            </a:fld>
            <a:endParaRPr lang="en-US" altLang="nb-NO"/>
          </a:p>
        </p:txBody>
      </p:sp>
      <p:sp>
        <p:nvSpPr>
          <p:cNvPr id="5" name="Plassholder for lysbildenumm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78FE2A5-EAD8-4483-8192-E1C7041DB0A9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417684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algfri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Rett linje 11"/>
          <p:cNvCxnSpPr>
            <a:cxnSpLocks noChangeShapeType="1"/>
          </p:cNvCxnSpPr>
          <p:nvPr userDrawn="1"/>
        </p:nvCxnSpPr>
        <p:spPr bwMode="auto">
          <a:xfrm flipV="1">
            <a:off x="125413" y="5907088"/>
            <a:ext cx="8893175" cy="17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5" name="Bilde 11" descr="SKL_logo.pdf"/>
          <p:cNvPicPr>
            <a:picLocks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54975" y="6148388"/>
            <a:ext cx="960438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lassholder for bilde 3"/>
          <p:cNvSpPr>
            <a:spLocks noGrp="1"/>
          </p:cNvSpPr>
          <p:nvPr>
            <p:ph type="pic" sz="quarter" idx="10"/>
          </p:nvPr>
        </p:nvSpPr>
        <p:spPr>
          <a:xfrm>
            <a:off x="128588" y="154665"/>
            <a:ext cx="8890000" cy="5613719"/>
          </a:xfrm>
        </p:spPr>
        <p:txBody>
          <a:bodyPr/>
          <a:lstStyle/>
          <a:p>
            <a:pPr lvl="0"/>
            <a:r>
              <a:rPr lang="nb-NO" noProof="0" smtClean="0"/>
              <a:t>Klikk ikonet for å legge til et bilde</a:t>
            </a:r>
            <a:endParaRPr lang="nb-NO" noProof="0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dt" sz="half" idx="11"/>
          </p:nvPr>
        </p:nvSpPr>
        <p:spPr>
          <a:xfrm>
            <a:off x="130175" y="6242050"/>
            <a:ext cx="612775" cy="298450"/>
          </a:xfrm>
        </p:spPr>
        <p:txBody>
          <a:bodyPr/>
          <a:lstStyle>
            <a:lvl1pPr>
              <a:defRPr/>
            </a:lvl1pPr>
          </a:lstStyle>
          <a:p>
            <a:fld id="{E1F89F44-7946-4C5C-9741-318073B6403A}" type="datetime1">
              <a:rPr lang="nb-NO" altLang="nb-NO" smtClean="0"/>
              <a:t>09.12.2015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078318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med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11"/>
          <p:cNvCxnSpPr>
            <a:cxnSpLocks noChangeShapeType="1"/>
          </p:cNvCxnSpPr>
          <p:nvPr userDrawn="1"/>
        </p:nvCxnSpPr>
        <p:spPr bwMode="auto">
          <a:xfrm flipV="1">
            <a:off x="125413" y="5907088"/>
            <a:ext cx="8893175" cy="17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6" name="Bilde 11" descr="SKL_logo.pdf"/>
          <p:cNvPicPr>
            <a:picLocks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54975" y="6148388"/>
            <a:ext cx="960438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lassholder for bilde 3"/>
          <p:cNvSpPr>
            <a:spLocks noGrp="1"/>
          </p:cNvSpPr>
          <p:nvPr>
            <p:ph type="pic" sz="quarter" idx="10"/>
          </p:nvPr>
        </p:nvSpPr>
        <p:spPr>
          <a:xfrm>
            <a:off x="128588" y="154665"/>
            <a:ext cx="8890000" cy="5613719"/>
          </a:xfrm>
        </p:spPr>
        <p:txBody>
          <a:bodyPr/>
          <a:lstStyle/>
          <a:p>
            <a:pPr lvl="0"/>
            <a:r>
              <a:rPr lang="nb-NO" noProof="0" smtClean="0"/>
              <a:t>Klikk ikonet for å legge til et bilde</a:t>
            </a:r>
            <a:endParaRPr lang="nb-NO" noProof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94725" y="1892829"/>
            <a:ext cx="8554550" cy="738664"/>
          </a:xfrm>
          <a:prstGeom prst="rect">
            <a:avLst/>
          </a:prstGeom>
          <a:noFill/>
        </p:spPr>
        <p:txBody>
          <a:bodyPr lIns="91440" anchor="b"/>
          <a:lstStyle>
            <a:lvl1pPr algn="ctr">
              <a:defRPr sz="3000">
                <a:solidFill>
                  <a:srgbClr val="666666"/>
                </a:solidFill>
                <a:latin typeface="+mj-lt"/>
                <a:cs typeface="Trebuchet MS"/>
              </a:defRPr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dt" sz="half" idx="11"/>
          </p:nvPr>
        </p:nvSpPr>
        <p:spPr>
          <a:xfrm>
            <a:off x="130175" y="6242050"/>
            <a:ext cx="612775" cy="298450"/>
          </a:xfrm>
        </p:spPr>
        <p:txBody>
          <a:bodyPr/>
          <a:lstStyle>
            <a:lvl1pPr>
              <a:defRPr/>
            </a:lvl1pPr>
          </a:lstStyle>
          <a:p>
            <a:fld id="{82171DD8-3C64-46D8-87C4-C0B220565130}" type="datetime1">
              <a:rPr lang="nb-NO" altLang="nb-NO" smtClean="0"/>
              <a:t>09.12.2015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740855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10"/>
          <p:cNvSpPr>
            <a:spLocks noChangeArrowheads="1"/>
          </p:cNvSpPr>
          <p:nvPr userDrawn="1"/>
        </p:nvSpPr>
        <p:spPr bwMode="auto">
          <a:xfrm>
            <a:off x="127000" y="131763"/>
            <a:ext cx="8893175" cy="5641975"/>
          </a:xfrm>
          <a:prstGeom prst="rect">
            <a:avLst/>
          </a:prstGeom>
          <a:solidFill>
            <a:srgbClr val="ECEB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endParaRPr lang="nb-NO" altLang="nb-NO">
              <a:solidFill>
                <a:srgbClr val="3C3C3C"/>
              </a:solidFill>
            </a:endParaRPr>
          </a:p>
        </p:txBody>
      </p:sp>
      <p:cxnSp>
        <p:nvCxnSpPr>
          <p:cNvPr id="4" name="Rett linje 12"/>
          <p:cNvCxnSpPr>
            <a:cxnSpLocks noChangeShapeType="1"/>
          </p:cNvCxnSpPr>
          <p:nvPr userDrawn="1"/>
        </p:nvCxnSpPr>
        <p:spPr bwMode="auto">
          <a:xfrm flipV="1">
            <a:off x="125413" y="5907088"/>
            <a:ext cx="8893175" cy="17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5" name="Bilde 14" descr="SKL_drops.pdf"/>
          <p:cNvPicPr>
            <a:picLocks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95738" y="2960688"/>
            <a:ext cx="115252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Bilde 11" descr="SKL_logo.pdf"/>
          <p:cNvPicPr>
            <a:picLocks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54975" y="6148388"/>
            <a:ext cx="960438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94725" y="1892829"/>
            <a:ext cx="8554550" cy="738664"/>
          </a:xfrm>
          <a:prstGeom prst="rect">
            <a:avLst/>
          </a:prstGeom>
          <a:noFill/>
        </p:spPr>
        <p:txBody>
          <a:bodyPr lIns="91440" anchor="b"/>
          <a:lstStyle>
            <a:lvl1pPr algn="ctr">
              <a:defRPr sz="3000">
                <a:solidFill>
                  <a:srgbClr val="666666"/>
                </a:solidFill>
                <a:latin typeface="+mj-lt"/>
                <a:cs typeface="Trebuchet MS"/>
              </a:defRPr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130175" y="6242050"/>
            <a:ext cx="612775" cy="298450"/>
          </a:xfrm>
        </p:spPr>
        <p:txBody>
          <a:bodyPr/>
          <a:lstStyle>
            <a:lvl1pPr>
              <a:defRPr/>
            </a:lvl1pPr>
          </a:lstStyle>
          <a:p>
            <a:fld id="{846B4CC9-1CCC-44CB-9984-850EB1D3E9F6}" type="datetime1">
              <a:rPr lang="nb-NO" altLang="nb-NO" smtClean="0"/>
              <a:t>09.12.2015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59469572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st 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9" descr="bg2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4938" y="139700"/>
            <a:ext cx="8883650" cy="562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Bilde 11" descr="SKL_logo.pdf"/>
          <p:cNvPicPr>
            <a:picLocks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54975" y="6148388"/>
            <a:ext cx="960438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Rett linje 12"/>
          <p:cNvCxnSpPr>
            <a:cxnSpLocks noChangeShapeType="1"/>
          </p:cNvCxnSpPr>
          <p:nvPr userDrawn="1"/>
        </p:nvCxnSpPr>
        <p:spPr bwMode="auto">
          <a:xfrm flipV="1">
            <a:off x="125413" y="5907088"/>
            <a:ext cx="8893175" cy="17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130175" y="6242050"/>
            <a:ext cx="612775" cy="298450"/>
          </a:xfrm>
        </p:spPr>
        <p:txBody>
          <a:bodyPr/>
          <a:lstStyle>
            <a:lvl1pPr>
              <a:defRPr/>
            </a:lvl1pPr>
          </a:lstStyle>
          <a:p>
            <a:fld id="{87ED6A20-C0C0-4BDB-83EB-CEE5BE418409}" type="datetime1">
              <a:rPr lang="nb-NO" altLang="nb-NO" smtClean="0"/>
              <a:t>09.12.2015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084060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Unde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27584" y="1316766"/>
            <a:ext cx="7344816" cy="865329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nb-NO" smtClean="0"/>
              <a:t>Klikk for å redigere tittelstil</a:t>
            </a:r>
            <a:endParaRPr lang="nn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 dirty="0"/>
          </a:p>
        </p:txBody>
      </p:sp>
      <p:sp>
        <p:nvSpPr>
          <p:cNvPr id="4" name="Plassholder for dato 8"/>
          <p:cNvSpPr>
            <a:spLocks noGrp="1"/>
          </p:cNvSpPr>
          <p:nvPr>
            <p:ph type="dt" sz="half" idx="10"/>
          </p:nvPr>
        </p:nvSpPr>
        <p:spPr>
          <a:xfrm>
            <a:off x="325438" y="6388100"/>
            <a:ext cx="614362" cy="241300"/>
          </a:xfrm>
        </p:spPr>
        <p:txBody>
          <a:bodyPr/>
          <a:lstStyle>
            <a:lvl1pPr>
              <a:defRPr/>
            </a:lvl1pPr>
          </a:lstStyle>
          <a:p>
            <a:fld id="{AE7F76EA-14C0-4222-B3E7-ECDF9FD9209C}" type="datetime1">
              <a:rPr lang="nb-NO" altLang="nb-NO" smtClean="0"/>
              <a:t>09.12.2015</a:t>
            </a:fld>
            <a:endParaRPr lang="en-US" altLang="nb-NO"/>
          </a:p>
        </p:txBody>
      </p:sp>
      <p:sp>
        <p:nvSpPr>
          <p:cNvPr id="5" name="Plassholder for lysbildenumm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78FE2A5-EAD8-4483-8192-E1C7041DB0A9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3888432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algfri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Rett linje 11"/>
          <p:cNvCxnSpPr>
            <a:cxnSpLocks noChangeShapeType="1"/>
          </p:cNvCxnSpPr>
          <p:nvPr userDrawn="1"/>
        </p:nvCxnSpPr>
        <p:spPr bwMode="auto">
          <a:xfrm flipV="1">
            <a:off x="125413" y="5907088"/>
            <a:ext cx="8893175" cy="17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5" name="Bilde 11" descr="SKL_logo.pdf"/>
          <p:cNvPicPr>
            <a:picLocks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54975" y="6148388"/>
            <a:ext cx="960438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lassholder for bilde 3"/>
          <p:cNvSpPr>
            <a:spLocks noGrp="1"/>
          </p:cNvSpPr>
          <p:nvPr>
            <p:ph type="pic" sz="quarter" idx="10"/>
          </p:nvPr>
        </p:nvSpPr>
        <p:spPr>
          <a:xfrm>
            <a:off x="128588" y="154665"/>
            <a:ext cx="8890000" cy="5613719"/>
          </a:xfrm>
        </p:spPr>
        <p:txBody>
          <a:bodyPr/>
          <a:lstStyle/>
          <a:p>
            <a:pPr lvl="0"/>
            <a:r>
              <a:rPr lang="nb-NO" noProof="0" smtClean="0"/>
              <a:t>Klikk ikonet for å legge til et bilde</a:t>
            </a:r>
            <a:endParaRPr lang="nb-NO" noProof="0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dt" sz="half" idx="11"/>
          </p:nvPr>
        </p:nvSpPr>
        <p:spPr>
          <a:xfrm>
            <a:off x="130175" y="6242050"/>
            <a:ext cx="612775" cy="298450"/>
          </a:xfrm>
        </p:spPr>
        <p:txBody>
          <a:bodyPr/>
          <a:lstStyle>
            <a:lvl1pPr>
              <a:defRPr/>
            </a:lvl1pPr>
          </a:lstStyle>
          <a:p>
            <a:fld id="{E36E0A2F-AC54-4E7C-A057-EBCE1E70C27F}" type="datetime1">
              <a:rPr lang="nb-NO" altLang="nb-NO" smtClean="0"/>
              <a:t>09.12.2015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06675165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med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11"/>
          <p:cNvCxnSpPr>
            <a:cxnSpLocks noChangeShapeType="1"/>
          </p:cNvCxnSpPr>
          <p:nvPr userDrawn="1"/>
        </p:nvCxnSpPr>
        <p:spPr bwMode="auto">
          <a:xfrm flipV="1">
            <a:off x="125413" y="5907088"/>
            <a:ext cx="8893175" cy="17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6" name="Bilde 11" descr="SKL_logo.pdf"/>
          <p:cNvPicPr>
            <a:picLocks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54975" y="6148388"/>
            <a:ext cx="960438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lassholder for bilde 3"/>
          <p:cNvSpPr>
            <a:spLocks noGrp="1"/>
          </p:cNvSpPr>
          <p:nvPr>
            <p:ph type="pic" sz="quarter" idx="10"/>
          </p:nvPr>
        </p:nvSpPr>
        <p:spPr>
          <a:xfrm>
            <a:off x="128588" y="154665"/>
            <a:ext cx="8890000" cy="5613719"/>
          </a:xfrm>
        </p:spPr>
        <p:txBody>
          <a:bodyPr/>
          <a:lstStyle/>
          <a:p>
            <a:pPr lvl="0"/>
            <a:r>
              <a:rPr lang="nb-NO" noProof="0" smtClean="0"/>
              <a:t>Klikk ikonet for å legge til et bilde</a:t>
            </a:r>
            <a:endParaRPr lang="nb-NO" noProof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94725" y="1892829"/>
            <a:ext cx="8554550" cy="738664"/>
          </a:xfrm>
          <a:prstGeom prst="rect">
            <a:avLst/>
          </a:prstGeom>
          <a:noFill/>
        </p:spPr>
        <p:txBody>
          <a:bodyPr lIns="91440" anchor="b"/>
          <a:lstStyle>
            <a:lvl1pPr algn="ctr">
              <a:defRPr sz="3000">
                <a:solidFill>
                  <a:srgbClr val="666666"/>
                </a:solidFill>
                <a:latin typeface="+mj-lt"/>
                <a:cs typeface="Trebuchet MS"/>
              </a:defRPr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dt" sz="half" idx="11"/>
          </p:nvPr>
        </p:nvSpPr>
        <p:spPr>
          <a:xfrm>
            <a:off x="130175" y="6242050"/>
            <a:ext cx="612775" cy="298450"/>
          </a:xfrm>
        </p:spPr>
        <p:txBody>
          <a:bodyPr/>
          <a:lstStyle>
            <a:lvl1pPr>
              <a:defRPr/>
            </a:lvl1pPr>
          </a:lstStyle>
          <a:p>
            <a:fld id="{553B3043-32D0-40B5-BE22-35B6E141BE65}" type="datetime1">
              <a:rPr lang="nb-NO" altLang="nb-NO" smtClean="0"/>
              <a:t>09.12.2015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2264647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10"/>
          <p:cNvSpPr>
            <a:spLocks noChangeArrowheads="1"/>
          </p:cNvSpPr>
          <p:nvPr userDrawn="1"/>
        </p:nvSpPr>
        <p:spPr bwMode="auto">
          <a:xfrm>
            <a:off x="127000" y="131763"/>
            <a:ext cx="8893175" cy="5641975"/>
          </a:xfrm>
          <a:prstGeom prst="rect">
            <a:avLst/>
          </a:prstGeom>
          <a:solidFill>
            <a:srgbClr val="ECEB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endParaRPr lang="nb-NO" altLang="nb-NO">
              <a:solidFill>
                <a:srgbClr val="3C3C3C"/>
              </a:solidFill>
            </a:endParaRPr>
          </a:p>
        </p:txBody>
      </p:sp>
      <p:cxnSp>
        <p:nvCxnSpPr>
          <p:cNvPr id="4" name="Rett linje 12"/>
          <p:cNvCxnSpPr>
            <a:cxnSpLocks noChangeShapeType="1"/>
          </p:cNvCxnSpPr>
          <p:nvPr userDrawn="1"/>
        </p:nvCxnSpPr>
        <p:spPr bwMode="auto">
          <a:xfrm flipV="1">
            <a:off x="125413" y="5907088"/>
            <a:ext cx="8893175" cy="17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5" name="Bilde 14" descr="SKL_drops.pdf"/>
          <p:cNvPicPr>
            <a:picLocks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95738" y="2960688"/>
            <a:ext cx="115252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Bilde 11" descr="SKL_logo.pdf"/>
          <p:cNvPicPr>
            <a:picLocks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54975" y="6148388"/>
            <a:ext cx="960438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94725" y="1892829"/>
            <a:ext cx="8554550" cy="738664"/>
          </a:xfrm>
          <a:prstGeom prst="rect">
            <a:avLst/>
          </a:prstGeom>
          <a:noFill/>
        </p:spPr>
        <p:txBody>
          <a:bodyPr lIns="91440" anchor="b"/>
          <a:lstStyle>
            <a:lvl1pPr algn="ctr">
              <a:defRPr sz="3000">
                <a:solidFill>
                  <a:srgbClr val="666666"/>
                </a:solidFill>
                <a:latin typeface="+mj-lt"/>
                <a:cs typeface="Trebuchet MS"/>
              </a:defRPr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130175" y="6242050"/>
            <a:ext cx="612775" cy="298450"/>
          </a:xfrm>
        </p:spPr>
        <p:txBody>
          <a:bodyPr/>
          <a:lstStyle>
            <a:lvl1pPr>
              <a:defRPr/>
            </a:lvl1pPr>
          </a:lstStyle>
          <a:p>
            <a:fld id="{3D150202-DD32-41AC-AF4F-F6A53AD0A320}" type="datetime1">
              <a:rPr lang="nb-NO" altLang="nb-NO"/>
              <a:pPr/>
              <a:t>09.12.2015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33723849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st 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38588" y="139700"/>
            <a:ext cx="8876350" cy="562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Bilde 11" descr="SKL_logo.pdf"/>
          <p:cNvPicPr>
            <a:picLocks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54975" y="6148388"/>
            <a:ext cx="960438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Rett linje 12"/>
          <p:cNvCxnSpPr>
            <a:cxnSpLocks noChangeShapeType="1"/>
          </p:cNvCxnSpPr>
          <p:nvPr userDrawn="1"/>
        </p:nvCxnSpPr>
        <p:spPr bwMode="auto">
          <a:xfrm flipV="1">
            <a:off x="125413" y="5907088"/>
            <a:ext cx="8893175" cy="17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130175" y="6242050"/>
            <a:ext cx="612775" cy="298450"/>
          </a:xfrm>
        </p:spPr>
        <p:txBody>
          <a:bodyPr/>
          <a:lstStyle>
            <a:lvl1pPr>
              <a:defRPr/>
            </a:lvl1pPr>
          </a:lstStyle>
          <a:p>
            <a:fld id="{F0F66BB0-006B-4B25-AE31-2F4FBF5F6CC5}" type="datetime1">
              <a:rPr lang="nb-NO" altLang="nb-NO"/>
              <a:pPr/>
              <a:t>09.12.2015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19068432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Unde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24000" y="259200"/>
            <a:ext cx="4705200" cy="522000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nb-NO" smtClean="0"/>
              <a:t>Klikk for å redigere tittelstil</a:t>
            </a:r>
            <a:endParaRPr lang="nn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34000" y="1116000"/>
            <a:ext cx="7345362" cy="3927600"/>
          </a:xfrm>
        </p:spPr>
        <p:txBody>
          <a:bodyPr/>
          <a:lstStyle>
            <a:lvl1pPr marL="342900" indent="-342900">
              <a:buClr>
                <a:schemeClr val="tx1"/>
              </a:buClr>
              <a:buFont typeface="Arial" panose="020B0604020202020204" pitchFamily="34" charset="0"/>
              <a:buChar char="•"/>
              <a:defRPr sz="2600">
                <a:latin typeface="+mn-lt"/>
              </a:defRPr>
            </a:lvl1pPr>
            <a:lvl2pPr marL="714375" indent="-266700">
              <a:buFont typeface="Arial" panose="020B0604020202020204" pitchFamily="34" charset="0"/>
              <a:buChar char="–"/>
              <a:defRPr sz="2200">
                <a:latin typeface="+mn-lt"/>
              </a:defRPr>
            </a:lvl2pPr>
            <a:lvl3pPr marL="1158875" indent="-263525">
              <a:defRPr sz="1800"/>
            </a:lvl3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</p:txBody>
      </p:sp>
      <p:sp>
        <p:nvSpPr>
          <p:cNvPr id="4" name="Plassholder for dato 8"/>
          <p:cNvSpPr>
            <a:spLocks noGrp="1"/>
          </p:cNvSpPr>
          <p:nvPr>
            <p:ph type="dt" sz="half" idx="10"/>
          </p:nvPr>
        </p:nvSpPr>
        <p:spPr>
          <a:xfrm>
            <a:off x="325438" y="6388100"/>
            <a:ext cx="614362" cy="241300"/>
          </a:xfrm>
        </p:spPr>
        <p:txBody>
          <a:bodyPr/>
          <a:lstStyle>
            <a:lvl1pPr>
              <a:defRPr/>
            </a:lvl1pPr>
          </a:lstStyle>
          <a:p>
            <a:fld id="{DADFFD35-DBD0-4E53-8DE1-7AECEFEAA523}" type="datetime1">
              <a:rPr lang="nb-NO" altLang="nb-NO"/>
              <a:pPr/>
              <a:t>09.12.2015</a:t>
            </a:fld>
            <a:endParaRPr lang="en-US" altLang="nb-NO"/>
          </a:p>
        </p:txBody>
      </p:sp>
      <p:sp>
        <p:nvSpPr>
          <p:cNvPr id="5" name="Plassholder for lysbildenumm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78FE2A5-EAD8-4483-8192-E1C7041DB0A9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46913371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algfri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Rett linje 11"/>
          <p:cNvCxnSpPr>
            <a:cxnSpLocks noChangeShapeType="1"/>
          </p:cNvCxnSpPr>
          <p:nvPr userDrawn="1"/>
        </p:nvCxnSpPr>
        <p:spPr bwMode="auto">
          <a:xfrm flipV="1">
            <a:off x="125413" y="5907088"/>
            <a:ext cx="8893175" cy="17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5" name="Bilde 11" descr="SKL_logo.pdf"/>
          <p:cNvPicPr>
            <a:picLocks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54975" y="6148388"/>
            <a:ext cx="960438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lassholder for bilde 3"/>
          <p:cNvSpPr>
            <a:spLocks noGrp="1"/>
          </p:cNvSpPr>
          <p:nvPr>
            <p:ph type="pic" sz="quarter" idx="10"/>
          </p:nvPr>
        </p:nvSpPr>
        <p:spPr>
          <a:xfrm>
            <a:off x="128588" y="154665"/>
            <a:ext cx="8890000" cy="5613719"/>
          </a:xfrm>
        </p:spPr>
        <p:txBody>
          <a:bodyPr/>
          <a:lstStyle/>
          <a:p>
            <a:pPr lvl="0"/>
            <a:r>
              <a:rPr lang="nb-NO" noProof="0" smtClean="0"/>
              <a:t>Klikk ikonet for å legge til et bilde</a:t>
            </a:r>
            <a:endParaRPr lang="nb-NO" noProof="0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dt" sz="half" idx="11"/>
          </p:nvPr>
        </p:nvSpPr>
        <p:spPr>
          <a:xfrm>
            <a:off x="130175" y="6242050"/>
            <a:ext cx="612775" cy="298450"/>
          </a:xfrm>
        </p:spPr>
        <p:txBody>
          <a:bodyPr/>
          <a:lstStyle>
            <a:lvl1pPr>
              <a:defRPr/>
            </a:lvl1pPr>
          </a:lstStyle>
          <a:p>
            <a:fld id="{B3F9CA1C-68D4-47E7-8786-52665F059CF3}" type="datetime1">
              <a:rPr lang="nb-NO" altLang="nb-NO"/>
              <a:pPr/>
              <a:t>09.12.2015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5754130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med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11"/>
          <p:cNvCxnSpPr>
            <a:cxnSpLocks noChangeShapeType="1"/>
          </p:cNvCxnSpPr>
          <p:nvPr userDrawn="1"/>
        </p:nvCxnSpPr>
        <p:spPr bwMode="auto">
          <a:xfrm flipV="1">
            <a:off x="125413" y="5907088"/>
            <a:ext cx="8893175" cy="17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6" name="Bilde 11" descr="SKL_logo.pdf"/>
          <p:cNvPicPr>
            <a:picLocks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54975" y="6148388"/>
            <a:ext cx="960438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lassholder for bilde 3"/>
          <p:cNvSpPr>
            <a:spLocks noGrp="1"/>
          </p:cNvSpPr>
          <p:nvPr>
            <p:ph type="pic" sz="quarter" idx="10"/>
          </p:nvPr>
        </p:nvSpPr>
        <p:spPr>
          <a:xfrm>
            <a:off x="128588" y="154665"/>
            <a:ext cx="8890000" cy="5613719"/>
          </a:xfrm>
        </p:spPr>
        <p:txBody>
          <a:bodyPr/>
          <a:lstStyle/>
          <a:p>
            <a:pPr lvl="0"/>
            <a:r>
              <a:rPr lang="nb-NO" noProof="0" smtClean="0"/>
              <a:t>Klikk ikonet for å legge til et bilde</a:t>
            </a:r>
            <a:endParaRPr lang="nb-NO" noProof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94725" y="1892829"/>
            <a:ext cx="8554550" cy="738664"/>
          </a:xfrm>
          <a:prstGeom prst="rect">
            <a:avLst/>
          </a:prstGeom>
          <a:noFill/>
        </p:spPr>
        <p:txBody>
          <a:bodyPr lIns="91440" anchor="b"/>
          <a:lstStyle>
            <a:lvl1pPr algn="ctr">
              <a:defRPr sz="3000">
                <a:solidFill>
                  <a:srgbClr val="666666"/>
                </a:solidFill>
                <a:latin typeface="+mj-lt"/>
                <a:cs typeface="Trebuchet MS"/>
              </a:defRPr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dt" sz="half" idx="11"/>
          </p:nvPr>
        </p:nvSpPr>
        <p:spPr>
          <a:xfrm>
            <a:off x="130175" y="6242050"/>
            <a:ext cx="612775" cy="298450"/>
          </a:xfrm>
        </p:spPr>
        <p:txBody>
          <a:bodyPr/>
          <a:lstStyle>
            <a:lvl1pPr>
              <a:defRPr/>
            </a:lvl1pPr>
          </a:lstStyle>
          <a:p>
            <a:fld id="{3D139E4B-484E-41F1-9B2E-E98B71838E8E}" type="datetime1">
              <a:rPr lang="nb-NO" altLang="nb-NO"/>
              <a:pPr/>
              <a:t>09.12.2015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5665656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Slide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0" descr="Slide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24600"/>
            <a:ext cx="1066800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9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/>
          <a:lstStyle>
            <a:lvl1pPr algn="ctr">
              <a:defRPr sz="3000" smtClean="0">
                <a:latin typeface="Arial" charset="0"/>
                <a:ea typeface="Osaka" pitchFamily="-107" charset="-128"/>
              </a:defRPr>
            </a:lvl1pPr>
          </a:lstStyle>
          <a:p>
            <a:pPr lvl="0"/>
            <a:r>
              <a:rPr lang="nb-NO" altLang="nb-NO" noProof="0" smtClean="0"/>
              <a:t>Klikk for å redigere tittelstil</a:t>
            </a:r>
          </a:p>
        </p:txBody>
      </p:sp>
      <p:sp>
        <p:nvSpPr>
          <p:cNvPr id="28680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40" rIns="91440"/>
          <a:lstStyle>
            <a:lvl1pPr marL="0" indent="0" algn="ctr">
              <a:buFont typeface="Wingdings" pitchFamily="2" charset="2"/>
              <a:buNone/>
              <a:defRPr sz="1800" smtClean="0">
                <a:solidFill>
                  <a:schemeClr val="bg1"/>
                </a:solidFill>
                <a:latin typeface="Arial" charset="0"/>
                <a:ea typeface="Osaka" pitchFamily="-107" charset="-128"/>
              </a:defRPr>
            </a:lvl1pPr>
          </a:lstStyle>
          <a:p>
            <a:pPr lvl="0"/>
            <a:r>
              <a:rPr lang="nb-NO" altLang="nb-NO" noProof="0" smtClean="0"/>
              <a:t>Klikk for å redigere undertittelstil i malen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20125" y="6477000"/>
            <a:ext cx="3810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E5C885-88AE-4B9C-8B7E-1696988AF78A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F50FC3-C47E-47FD-BD99-1E479CF04A1C}" type="datetime1">
              <a:rPr lang="nb-NO" altLang="nb-NO"/>
              <a:pPr>
                <a:defRPr/>
              </a:pPr>
              <a:t>09.12.2015</a:t>
            </a:fld>
            <a:endParaRPr lang="en-US" altLang="nb-NO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278924948"/>
      </p:ext>
    </p:extLst>
  </p:cSld>
  <p:clrMapOvr>
    <a:masterClrMapping/>
  </p:clrMapOvr>
  <p:transition spd="slow"/>
  <p:hf hdr="0" ftr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6" descr="Slide6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24600"/>
            <a:ext cx="1066800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81000"/>
            <a:ext cx="7772400" cy="2438400"/>
          </a:xfrm>
          <a:noFill/>
        </p:spPr>
        <p:txBody>
          <a:bodyPr wrap="square" lIns="91440" tIns="45720" rIns="91440" bIns="45720" anchor="b"/>
          <a:lstStyle>
            <a:lvl1pPr algn="ctr"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971800"/>
            <a:ext cx="6400800" cy="2057400"/>
          </a:xfrm>
        </p:spPr>
        <p:txBody>
          <a:bodyPr lIns="91440" rIns="91440"/>
          <a:lstStyle>
            <a:lvl1pPr marL="0" indent="0" algn="ct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1CE58B-344D-4F32-A09C-7066E3B8E924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760325-1297-4474-B3F0-4A0F53E234B6}" type="datetime1">
              <a:rPr lang="nb-NO" altLang="nb-NO"/>
              <a:pPr>
                <a:defRPr/>
              </a:pPr>
              <a:t>09.12.2015</a:t>
            </a:fld>
            <a:endParaRPr lang="en-US" altLang="nb-NO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95590637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Slide6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24600"/>
            <a:ext cx="1066800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  <a:lvl2pPr>
              <a:defRPr baseline="0"/>
            </a:lvl2pPr>
            <a:lvl3pPr>
              <a:defRPr baseline="0"/>
            </a:lvl3pPr>
            <a:lvl4pPr>
              <a:defRPr baseline="0"/>
            </a:lvl4pPr>
            <a:lvl5pPr>
              <a:defRPr baseline="0"/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-3029"/>
            <a:ext cx="4484470" cy="648997"/>
          </a:xfrm>
          <a:prstGeom prst="rect">
            <a:avLst/>
          </a:prstGeom>
          <a:solidFill>
            <a:srgbClr val="00738C"/>
          </a:solidFill>
          <a:ln>
            <a:noFill/>
          </a:ln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 dirty="0" err="1" smtClean="0"/>
              <a:t>Klikk</a:t>
            </a:r>
            <a:r>
              <a:rPr lang="en-US" dirty="0" smtClean="0"/>
              <a:t> for å </a:t>
            </a:r>
            <a:r>
              <a:rPr lang="en-US" dirty="0" err="1" smtClean="0"/>
              <a:t>redigere</a:t>
            </a:r>
            <a:r>
              <a:rPr lang="en-US" dirty="0" smtClean="0"/>
              <a:t> </a:t>
            </a:r>
            <a:r>
              <a:rPr lang="en-US" dirty="0" err="1" smtClean="0"/>
              <a:t>tittel</a:t>
            </a:r>
            <a:endParaRPr lang="en-US" dirty="0" smtClean="0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9FCC49BA-9D83-44FB-9D0A-7888C289E9FB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dt" sz="half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114EB0BF-A097-446D-B61B-86EC0B1ABD0B}" type="datetime1">
              <a:rPr lang="nb-NO" altLang="nb-NO"/>
              <a:pPr>
                <a:defRPr/>
              </a:pPr>
              <a:t>09.12.2015</a:t>
            </a:fld>
            <a:endParaRPr lang="en-US" altLang="nb-NO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32170938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Kun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-3029"/>
            <a:ext cx="5074871" cy="648997"/>
          </a:xfrm>
          <a:prstGeom prst="rect">
            <a:avLst/>
          </a:prstGeom>
          <a:solidFill>
            <a:srgbClr val="00738C"/>
          </a:solidFill>
          <a:ln>
            <a:noFill/>
          </a:ln>
        </p:spPr>
        <p:txBody>
          <a:bodyPr wrap="square"/>
          <a:lstStyle/>
          <a:p>
            <a:pPr lvl="0"/>
            <a:r>
              <a:rPr lang="nb-NO" smtClean="0"/>
              <a:t>Klikk for å redigere tittelstil</a:t>
            </a:r>
            <a:endParaRPr lang="en-US" dirty="0" smtClean="0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sldNum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3ACCCA7F-B4CE-4673-AE6C-CDB5AFB0E372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15701AA1-BA8D-4519-BA42-36E3879F79D1}" type="datetime1">
              <a:rPr lang="nb-NO" altLang="nb-NO"/>
              <a:pPr>
                <a:defRPr/>
              </a:pPr>
              <a:t>09.12.2015</a:t>
            </a:fld>
            <a:endParaRPr lang="en-US" altLang="nb-NO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53932904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n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0D1BE-96B9-4C50-99C0-CB33CD5C89F6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09.12.2015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5FF38-CCE8-4596-A6AD-77C7BC6061D3}" type="slidenum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370419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970FE-FAB2-4A0A-A09D-F1E68C033C75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09.12.2015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5FF38-CCE8-4596-A6AD-77C7BC6061D3}" type="slidenum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649343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66D9-707C-4F16-BE46-213408B78D8A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09.12.2015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5FF38-CCE8-4596-A6AD-77C7BC6061D3}" type="slidenum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98418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2F7C2-1023-4FDA-9AC7-6028EE51BD70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09.12.2015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5FF38-CCE8-4596-A6AD-77C7BC6061D3}" type="slidenum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65955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C3CB9-BC3D-41FE-8FA5-441B6236108E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09.12.2015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5FF38-CCE8-4596-A6AD-77C7BC6061D3}" type="slidenum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15477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B21C1-F741-41D8-950A-725BDFC549A0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09.12.2015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5FF38-CCE8-4596-A6AD-77C7BC6061D3}" type="slidenum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814879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206C6-0EDD-4877-8E94-6BE5F36D00C4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09.12.2015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5FF38-CCE8-4596-A6AD-77C7BC6061D3}" type="slidenum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27179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61A98-2665-483C-AC94-D71704164A29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09.12.2015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5FF38-CCE8-4596-A6AD-77C7BC6061D3}" type="slidenum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1558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n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AE02F-4F3D-48CA-80F6-0BD5EACB3A6C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09.12.2015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5FF38-CCE8-4596-A6AD-77C7BC6061D3}" type="slidenum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49150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7DFBC-E661-4B1B-B865-35BDC79F12E3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09.12.2015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5FF38-CCE8-4596-A6AD-77C7BC6061D3}" type="slidenum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7548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C6C0-479E-4315-BA61-82A053890B49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09.12.2015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5FF38-CCE8-4596-A6AD-77C7BC6061D3}" type="slidenum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48131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unkt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23A7F-75A5-4951-BE95-F7183F338BB1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09.12.2015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7C61B-2201-7747-9152-47242F2B34DF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17" name="Plassholder for innhold 16"/>
          <p:cNvSpPr>
            <a:spLocks noGrp="1"/>
          </p:cNvSpPr>
          <p:nvPr>
            <p:ph sz="quarter" idx="14"/>
          </p:nvPr>
        </p:nvSpPr>
        <p:spPr>
          <a:xfrm>
            <a:off x="457523" y="1352626"/>
            <a:ext cx="8094663" cy="4786792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</p:txBody>
      </p:sp>
    </p:spTree>
    <p:extLst>
      <p:ext uri="{BB962C8B-B14F-4D97-AF65-F5344CB8AC3E}">
        <p14:creationId xmlns:p14="http://schemas.microsoft.com/office/powerpoint/2010/main" val="126838487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o kolonner punkt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10" name="Plassholder for innhold 16"/>
          <p:cNvSpPr>
            <a:spLocks noGrp="1"/>
          </p:cNvSpPr>
          <p:nvPr>
            <p:ph sz="quarter" idx="15"/>
          </p:nvPr>
        </p:nvSpPr>
        <p:spPr>
          <a:xfrm>
            <a:off x="457200" y="1352626"/>
            <a:ext cx="3938812" cy="4786792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</p:txBody>
      </p:sp>
      <p:sp>
        <p:nvSpPr>
          <p:cNvPr id="12" name="Plassholder for innhold 16"/>
          <p:cNvSpPr>
            <a:spLocks noGrp="1"/>
          </p:cNvSpPr>
          <p:nvPr>
            <p:ph sz="quarter" idx="16"/>
          </p:nvPr>
        </p:nvSpPr>
        <p:spPr>
          <a:xfrm>
            <a:off x="4613374" y="1352626"/>
            <a:ext cx="3938812" cy="4786792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E9C8E9-4D9C-48CB-9587-9B7EB63F202E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09.12.2015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C0B0CC-A3A2-4155-A71F-1B472E6B7980}" type="slidenum">
              <a:rPr lang="nb-NO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96757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tel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10"/>
          <p:cNvSpPr>
            <a:spLocks noChangeArrowheads="1"/>
          </p:cNvSpPr>
          <p:nvPr userDrawn="1"/>
        </p:nvSpPr>
        <p:spPr bwMode="auto">
          <a:xfrm>
            <a:off x="127000" y="131763"/>
            <a:ext cx="8893175" cy="5641975"/>
          </a:xfrm>
          <a:prstGeom prst="rect">
            <a:avLst/>
          </a:prstGeom>
          <a:solidFill>
            <a:srgbClr val="ECEB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endParaRPr lang="nb-NO" altLang="nb-NO">
              <a:solidFill>
                <a:prstClr val="black"/>
              </a:solidFill>
            </a:endParaRPr>
          </a:p>
        </p:txBody>
      </p:sp>
      <p:cxnSp>
        <p:nvCxnSpPr>
          <p:cNvPr id="4" name="Rett linje 12"/>
          <p:cNvCxnSpPr>
            <a:cxnSpLocks noChangeShapeType="1"/>
          </p:cNvCxnSpPr>
          <p:nvPr userDrawn="1"/>
        </p:nvCxnSpPr>
        <p:spPr bwMode="auto">
          <a:xfrm flipV="1">
            <a:off x="125413" y="5907088"/>
            <a:ext cx="8893175" cy="17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5" name="Bilde 14" descr="SKL_drops.pdf"/>
          <p:cNvPicPr>
            <a:picLocks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95738" y="2960688"/>
            <a:ext cx="115252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Bilde 11" descr="SKL_logo.pdf"/>
          <p:cNvPicPr>
            <a:picLocks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54975" y="6148388"/>
            <a:ext cx="960438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94725" y="1892829"/>
            <a:ext cx="8554550" cy="738664"/>
          </a:xfrm>
          <a:prstGeom prst="rect">
            <a:avLst/>
          </a:prstGeom>
          <a:noFill/>
        </p:spPr>
        <p:txBody>
          <a:bodyPr lIns="91440" anchor="b"/>
          <a:lstStyle>
            <a:lvl1pPr algn="ctr">
              <a:defRPr sz="3000">
                <a:solidFill>
                  <a:srgbClr val="666666"/>
                </a:solidFill>
                <a:latin typeface="+mj-lt"/>
                <a:cs typeface="Trebuchet MS"/>
              </a:defRPr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130175" y="6242050"/>
            <a:ext cx="612775" cy="298450"/>
          </a:xfrm>
        </p:spPr>
        <p:txBody>
          <a:bodyPr/>
          <a:lstStyle>
            <a:lvl1pPr>
              <a:defRPr/>
            </a:lvl1pPr>
          </a:lstStyle>
          <a:p>
            <a:fld id="{D8C8EF22-AE5A-40CC-A72F-58E6EFFA20E9}" type="datetime1">
              <a:rPr lang="nb-NO" altLang="nb-NO" smtClean="0">
                <a:solidFill>
                  <a:prstClr val="black">
                    <a:tint val="75000"/>
                  </a:prstClr>
                </a:solidFill>
              </a:rPr>
              <a:pPr/>
              <a:t>09.12.2015</a:t>
            </a:fld>
            <a:endParaRPr lang="en-US" alt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86398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n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0D1BE-96B9-4C50-99C0-CB33CD5C89F6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09.12.2015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5FF38-CCE8-4596-A6AD-77C7BC6061D3}" type="slidenum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94261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970FE-FAB2-4A0A-A09D-F1E68C033C75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09.12.2015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5FF38-CCE8-4596-A6AD-77C7BC6061D3}" type="slidenum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44036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66D9-707C-4F16-BE46-213408B78D8A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09.12.2015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5FF38-CCE8-4596-A6AD-77C7BC6061D3}" type="slidenum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526546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2F7C2-1023-4FDA-9AC7-6028EE51BD70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09.12.2015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5FF38-CCE8-4596-A6AD-77C7BC6061D3}" type="slidenum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90238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C3CB9-BC3D-41FE-8FA5-441B6236108E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09.12.2015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5FF38-CCE8-4596-A6AD-77C7BC6061D3}" type="slidenum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63970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B21C1-F741-41D8-950A-725BDFC549A0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09.12.2015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5FF38-CCE8-4596-A6AD-77C7BC6061D3}" type="slidenum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98848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206C6-0EDD-4877-8E94-6BE5F36D00C4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09.12.2015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5FF38-CCE8-4596-A6AD-77C7BC6061D3}" type="slidenum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44528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61A98-2665-483C-AC94-D71704164A29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09.12.2015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5FF38-CCE8-4596-A6AD-77C7BC6061D3}" type="slidenum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28344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n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AE02F-4F3D-48CA-80F6-0BD5EACB3A6C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09.12.2015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5FF38-CCE8-4596-A6AD-77C7BC6061D3}" type="slidenum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26427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7DFBC-E661-4B1B-B865-35BDC79F12E3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09.12.2015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5FF38-CCE8-4596-A6AD-77C7BC6061D3}" type="slidenum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96311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C6C0-479E-4315-BA61-82A053890B49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09.12.2015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5FF38-CCE8-4596-A6AD-77C7BC6061D3}" type="slidenum">
              <a:rPr lang="nn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n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98386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unkt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23A7F-75A5-4951-BE95-F7183F338BB1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09.12.2015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7C61B-2201-7747-9152-47242F2B34DF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17" name="Plassholder for innhold 16"/>
          <p:cNvSpPr>
            <a:spLocks noGrp="1"/>
          </p:cNvSpPr>
          <p:nvPr>
            <p:ph sz="quarter" idx="14"/>
          </p:nvPr>
        </p:nvSpPr>
        <p:spPr>
          <a:xfrm>
            <a:off x="457523" y="1352626"/>
            <a:ext cx="8094663" cy="4786792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</p:txBody>
      </p:sp>
    </p:spTree>
    <p:extLst>
      <p:ext uri="{BB962C8B-B14F-4D97-AF65-F5344CB8AC3E}">
        <p14:creationId xmlns:p14="http://schemas.microsoft.com/office/powerpoint/2010/main" val="168085025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o kolonner punkt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10" name="Plassholder for innhold 16"/>
          <p:cNvSpPr>
            <a:spLocks noGrp="1"/>
          </p:cNvSpPr>
          <p:nvPr>
            <p:ph sz="quarter" idx="15"/>
          </p:nvPr>
        </p:nvSpPr>
        <p:spPr>
          <a:xfrm>
            <a:off x="457200" y="1352626"/>
            <a:ext cx="3938812" cy="4786792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</p:txBody>
      </p:sp>
      <p:sp>
        <p:nvSpPr>
          <p:cNvPr id="12" name="Plassholder for innhold 16"/>
          <p:cNvSpPr>
            <a:spLocks noGrp="1"/>
          </p:cNvSpPr>
          <p:nvPr>
            <p:ph sz="quarter" idx="16"/>
          </p:nvPr>
        </p:nvSpPr>
        <p:spPr>
          <a:xfrm>
            <a:off x="4613374" y="1352626"/>
            <a:ext cx="3938812" cy="4786792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E9C8E9-4D9C-48CB-9587-9B7EB63F202E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09.12.2015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C0B0CC-A3A2-4155-A71F-1B472E6B7980}" type="slidenum">
              <a:rPr lang="nb-NO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01682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tel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10"/>
          <p:cNvSpPr>
            <a:spLocks noChangeArrowheads="1"/>
          </p:cNvSpPr>
          <p:nvPr userDrawn="1"/>
        </p:nvSpPr>
        <p:spPr bwMode="auto">
          <a:xfrm>
            <a:off x="127000" y="131763"/>
            <a:ext cx="8893175" cy="5641975"/>
          </a:xfrm>
          <a:prstGeom prst="rect">
            <a:avLst/>
          </a:prstGeom>
          <a:solidFill>
            <a:srgbClr val="ECEB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endParaRPr lang="nb-NO" altLang="nb-NO">
              <a:solidFill>
                <a:prstClr val="black"/>
              </a:solidFill>
            </a:endParaRPr>
          </a:p>
        </p:txBody>
      </p:sp>
      <p:cxnSp>
        <p:nvCxnSpPr>
          <p:cNvPr id="4" name="Rett linje 12"/>
          <p:cNvCxnSpPr>
            <a:cxnSpLocks noChangeShapeType="1"/>
          </p:cNvCxnSpPr>
          <p:nvPr userDrawn="1"/>
        </p:nvCxnSpPr>
        <p:spPr bwMode="auto">
          <a:xfrm flipV="1">
            <a:off x="125413" y="5907088"/>
            <a:ext cx="8893175" cy="17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5" name="Bilde 14" descr="SKL_drops.pdf"/>
          <p:cNvPicPr>
            <a:picLocks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95738" y="2960688"/>
            <a:ext cx="115252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Bilde 11" descr="SKL_logo.pdf"/>
          <p:cNvPicPr>
            <a:picLocks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54975" y="6148388"/>
            <a:ext cx="960438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94725" y="1892829"/>
            <a:ext cx="8554550" cy="738664"/>
          </a:xfrm>
          <a:prstGeom prst="rect">
            <a:avLst/>
          </a:prstGeom>
          <a:noFill/>
        </p:spPr>
        <p:txBody>
          <a:bodyPr lIns="91440" anchor="b"/>
          <a:lstStyle>
            <a:lvl1pPr algn="ctr">
              <a:defRPr sz="3000">
                <a:solidFill>
                  <a:srgbClr val="666666"/>
                </a:solidFill>
                <a:latin typeface="+mj-lt"/>
                <a:cs typeface="Trebuchet MS"/>
              </a:defRPr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130175" y="6242050"/>
            <a:ext cx="612775" cy="298450"/>
          </a:xfrm>
        </p:spPr>
        <p:txBody>
          <a:bodyPr/>
          <a:lstStyle>
            <a:lvl1pPr>
              <a:defRPr/>
            </a:lvl1pPr>
          </a:lstStyle>
          <a:p>
            <a:fld id="{D8C8EF22-AE5A-40CC-A72F-58E6EFFA20E9}" type="datetime1">
              <a:rPr lang="nb-NO" altLang="nb-NO" smtClean="0">
                <a:solidFill>
                  <a:prstClr val="black">
                    <a:tint val="75000"/>
                  </a:prstClr>
                </a:solidFill>
              </a:rPr>
              <a:pPr/>
              <a:t>09.12.2015</a:t>
            </a:fld>
            <a:endParaRPr lang="en-US" alt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428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image" Target="../media/image6.jpeg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image" Target="../media/image6.jpe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4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slideLayout" Target="../slideLayouts/slideLayout47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slideLayout" Target="../slideLayouts/slideLayout52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54.xml"/><Relationship Id="rId4" Type="http://schemas.openxmlformats.org/officeDocument/2006/relationships/slideLayout" Target="../slideLayouts/slideLayout5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slideLayout" Target="../slideLayouts/slideLayout57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theme" Target="../theme/theme9.xml"/><Relationship Id="rId5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8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2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5" Type="http://schemas.openxmlformats.org/officeDocument/2006/relationships/theme" Target="../theme/theme10.xml"/><Relationship Id="rId4" Type="http://schemas.openxmlformats.org/officeDocument/2006/relationships/slideLayout" Target="../slideLayouts/slideLayout63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6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5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5" Type="http://schemas.openxmlformats.org/officeDocument/2006/relationships/theme" Target="../theme/theme11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Relationship Id="rId14" Type="http://schemas.openxmlformats.org/officeDocument/2006/relationships/slideLayout" Target="../slideLayouts/slideLayout77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slideLayout" Target="../slideLayouts/slideLayout90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theme" Target="../theme/theme1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slideLayout" Target="../slideLayouts/slideLayout9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0400" y="1116000"/>
            <a:ext cx="7718400" cy="392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360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dirty="0" smtClean="0"/>
              <a:t>Click to edit Master text</a:t>
            </a:r>
          </a:p>
          <a:p>
            <a:pPr lvl="1"/>
            <a:r>
              <a:rPr lang="en-US" altLang="nb-NO" dirty="0" smtClean="0"/>
              <a:t>Second level</a:t>
            </a:r>
          </a:p>
          <a:p>
            <a:pPr lvl="2"/>
            <a:r>
              <a:rPr lang="en-US" altLang="nb-NO" dirty="0" smtClean="0"/>
              <a:t>Third level</a:t>
            </a:r>
          </a:p>
        </p:txBody>
      </p:sp>
      <p:sp>
        <p:nvSpPr>
          <p:cNvPr id="58381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39150" y="6394450"/>
            <a:ext cx="381000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8A8A8A"/>
                </a:solidFill>
                <a:ea typeface="Osaka" charset="-128"/>
              </a:defRPr>
            </a:lvl1pPr>
          </a:lstStyle>
          <a:p>
            <a:fld id="{E94C35AD-280D-4FF5-8655-F8AD925BB378}" type="slidenum">
              <a:rPr lang="en-US" altLang="nb-NO"/>
              <a:pPr/>
              <a:t>‹#›</a:t>
            </a:fld>
            <a:endParaRPr lang="en-US" altLang="nb-NO"/>
          </a:p>
        </p:txBody>
      </p:sp>
      <p:sp>
        <p:nvSpPr>
          <p:cNvPr id="58382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25438" y="6405563"/>
            <a:ext cx="614362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rgbClr val="969696"/>
                </a:solidFill>
                <a:ea typeface="Osaka" charset="-128"/>
              </a:defRPr>
            </a:lvl1pPr>
          </a:lstStyle>
          <a:p>
            <a:fld id="{21902571-2144-4DFA-BFB9-D237E7DC6FB6}" type="datetime1">
              <a:rPr lang="nb-NO" altLang="nb-NO" smtClean="0"/>
              <a:t>09.12.2015</a:t>
            </a:fld>
            <a:endParaRPr lang="en-US" altLang="nb-NO"/>
          </a:p>
        </p:txBody>
      </p:sp>
      <p:cxnSp>
        <p:nvCxnSpPr>
          <p:cNvPr id="1029" name="Rett linje 3"/>
          <p:cNvCxnSpPr>
            <a:cxnSpLocks noChangeShapeType="1"/>
          </p:cNvCxnSpPr>
          <p:nvPr/>
        </p:nvCxnSpPr>
        <p:spPr bwMode="auto">
          <a:xfrm>
            <a:off x="323850" y="741363"/>
            <a:ext cx="84963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30" name="Rett linje 13"/>
          <p:cNvCxnSpPr>
            <a:cxnSpLocks noChangeShapeType="1"/>
          </p:cNvCxnSpPr>
          <p:nvPr/>
        </p:nvCxnSpPr>
        <p:spPr bwMode="auto">
          <a:xfrm>
            <a:off x="323850" y="6211888"/>
            <a:ext cx="84963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031" name="Bilde 6" descr="SKL_logo.pdf"/>
          <p:cNvPicPr>
            <a:picLocks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27988" y="260350"/>
            <a:ext cx="769937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Bilde 8" descr="SKL_drops.pdf"/>
          <p:cNvPicPr>
            <a:picLocks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98938" y="6327775"/>
            <a:ext cx="747712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3" name="Plassholder for tittel 9"/>
          <p:cNvSpPr>
            <a:spLocks noGrp="1"/>
          </p:cNvSpPr>
          <p:nvPr>
            <p:ph type="title"/>
          </p:nvPr>
        </p:nvSpPr>
        <p:spPr bwMode="auto">
          <a:xfrm>
            <a:off x="324000" y="259200"/>
            <a:ext cx="4705200" cy="52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dirty="0" smtClean="0"/>
              <a:t>Her kommer tittel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00">
          <a:solidFill>
            <a:srgbClr val="737373"/>
          </a:solidFill>
          <a:latin typeface="+mj-lt"/>
          <a:ea typeface="+mj-ea"/>
          <a:cs typeface="Trebuchet M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00">
          <a:solidFill>
            <a:srgbClr val="737373"/>
          </a:solidFill>
          <a:latin typeface="Arial" pitchFamily="-107" charset="0"/>
          <a:ea typeface="Osaka" pitchFamily="-107" charset="-128"/>
          <a:cs typeface="Osaka" pitchFamily="-107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00">
          <a:solidFill>
            <a:srgbClr val="737373"/>
          </a:solidFill>
          <a:latin typeface="Arial" pitchFamily="-107" charset="0"/>
          <a:ea typeface="Osaka" pitchFamily="-107" charset="-128"/>
          <a:cs typeface="Osaka" pitchFamily="-107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00">
          <a:solidFill>
            <a:srgbClr val="737373"/>
          </a:solidFill>
          <a:latin typeface="Arial" pitchFamily="-107" charset="0"/>
          <a:ea typeface="Osaka" pitchFamily="-107" charset="-128"/>
          <a:cs typeface="Osaka" pitchFamily="-107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00">
          <a:solidFill>
            <a:srgbClr val="737373"/>
          </a:solidFill>
          <a:latin typeface="Arial" pitchFamily="-107" charset="0"/>
          <a:ea typeface="Osaka" pitchFamily="-107" charset="-128"/>
          <a:cs typeface="Osaka" pitchFamily="-107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-107" charset="0"/>
          <a:ea typeface="Osaka" pitchFamily="-107" charset="-128"/>
          <a:cs typeface="Osaka" pitchFamily="-107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-107" charset="0"/>
          <a:ea typeface="Osaka" pitchFamily="-107" charset="-128"/>
          <a:cs typeface="Osaka" pitchFamily="-107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-107" charset="0"/>
          <a:ea typeface="Osaka" pitchFamily="-107" charset="-128"/>
          <a:cs typeface="Osaka" pitchFamily="-107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-107" charset="0"/>
          <a:ea typeface="Osaka" pitchFamily="-107" charset="-128"/>
          <a:cs typeface="Osaka" pitchFamily="-107" charset="-128"/>
        </a:defRPr>
      </a:lvl9pPr>
    </p:titleStyle>
    <p:bodyStyle>
      <a:lvl1pPr marL="342900" indent="-342900" algn="l" rtl="0" eaLnBrk="1" fontAlgn="base" hangingPunct="1">
        <a:spcBef>
          <a:spcPts val="600"/>
        </a:spcBef>
        <a:spcAft>
          <a:spcPct val="0"/>
        </a:spcAft>
        <a:buClrTx/>
        <a:buSzPct val="90000"/>
        <a:buFont typeface="Arial" pitchFamily="34" charset="0"/>
        <a:buChar char="•"/>
        <a:defRPr sz="2600">
          <a:solidFill>
            <a:schemeClr val="tx1"/>
          </a:solidFill>
          <a:latin typeface="+mn-lt"/>
          <a:ea typeface="+mn-ea"/>
          <a:cs typeface="Trebuchet MS"/>
        </a:defRPr>
      </a:lvl1pPr>
      <a:lvl2pPr marL="809625" indent="-3619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200">
          <a:solidFill>
            <a:schemeClr val="tx1"/>
          </a:solidFill>
          <a:latin typeface="+mn-lt"/>
          <a:ea typeface="+mn-ea"/>
          <a:cs typeface="Trebuchet MS"/>
        </a:defRPr>
      </a:lvl2pPr>
      <a:lvl3pPr marL="1162050" indent="-266700" algn="l" rtl="0" eaLnBrk="1" fontAlgn="base" hangingPunct="1">
        <a:spcBef>
          <a:spcPts val="338"/>
        </a:spcBef>
        <a:spcAft>
          <a:spcPct val="0"/>
        </a:spcAft>
        <a:buFont typeface="Arial" pitchFamily="34" charset="0"/>
        <a:buChar char="•"/>
        <a:defRPr sz="1800">
          <a:solidFill>
            <a:srgbClr val="323232"/>
          </a:solidFill>
          <a:latin typeface="+mn-lt"/>
          <a:ea typeface="+mn-ea"/>
          <a:cs typeface="+mn-cs"/>
        </a:defRPr>
      </a:lvl3pPr>
      <a:lvl4pPr marL="614363" indent="757238" algn="l" rtl="0" eaLnBrk="1" fontAlgn="base" hangingPunct="1">
        <a:spcBef>
          <a:spcPts val="600"/>
        </a:spcBef>
        <a:spcAft>
          <a:spcPct val="0"/>
        </a:spcAft>
        <a:buFont typeface="Arial" pitchFamily="34" charset="0"/>
        <a:defRPr sz="1000">
          <a:solidFill>
            <a:schemeClr val="tx1"/>
          </a:solidFill>
          <a:latin typeface="+mn-lt"/>
          <a:ea typeface="+mn-ea"/>
          <a:cs typeface="+mn-cs"/>
        </a:defRPr>
      </a:lvl4pPr>
      <a:lvl5pPr marL="747713" indent="1081088" algn="l" rtl="0" eaLnBrk="1" fontAlgn="base" hangingPunct="1">
        <a:spcBef>
          <a:spcPts val="400"/>
        </a:spcBef>
        <a:spcAft>
          <a:spcPct val="0"/>
        </a:spcAft>
        <a:buFont typeface="Arial" pitchFamily="34" charset="0"/>
        <a:defRPr sz="1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n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B11AE612-3142-48AD-9FD6-16D270561FB7}" type="datetime1">
              <a:rPr lang="nb-NO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rPr>
              <a:t>09.12.2015</a:t>
            </a:fld>
            <a:endParaRPr lang="nn-NO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nn-NO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8085FF38-CCE8-4596-A6AD-77C7BC6061D3}" type="slidenum">
              <a:rPr lang="nn-NO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nn-NO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91379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850" r:id="rId13"/>
    <p:sldLayoutId id="2147483851" r:id="rId14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295400"/>
            <a:ext cx="8713788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45720" rIns="90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Klikk for å redigere tekststiler i malen</a:t>
            </a:r>
          </a:p>
          <a:p>
            <a:pPr lvl="1"/>
            <a:r>
              <a:rPr lang="en-US" altLang="nb-NO" smtClean="0"/>
              <a:t>Andre nivå</a:t>
            </a:r>
          </a:p>
          <a:p>
            <a:pPr lvl="2"/>
            <a:r>
              <a:rPr lang="en-US" altLang="nb-NO" smtClean="0"/>
              <a:t>Tredje nivå</a:t>
            </a:r>
          </a:p>
          <a:p>
            <a:pPr lvl="3"/>
            <a:r>
              <a:rPr lang="en-US" altLang="nb-NO" smtClean="0"/>
              <a:t>Fjerde nivå</a:t>
            </a:r>
          </a:p>
          <a:p>
            <a:pPr lvl="4"/>
            <a:r>
              <a:rPr lang="en-US" altLang="nb-NO" smtClean="0"/>
              <a:t>Femte nivå</a:t>
            </a:r>
          </a:p>
        </p:txBody>
      </p:sp>
      <p:sp>
        <p:nvSpPr>
          <p:cNvPr id="58381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477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7D7D7D"/>
                </a:solidFill>
                <a:ea typeface="Osaka" pitchFamily="-107" charset="-128"/>
              </a:defRPr>
            </a:lvl1pPr>
          </a:lstStyle>
          <a:p>
            <a:pPr>
              <a:defRPr/>
            </a:pPr>
            <a:fld id="{DBC8F55D-B572-40FF-AB5D-1BD908B37362}" type="slidenum">
              <a:rPr lang="en-US">
                <a:latin typeface="Arial" charset="0"/>
              </a:rPr>
              <a:pPr>
                <a:defRPr/>
              </a:pPr>
              <a:t>‹#›</a:t>
            </a:fld>
            <a:endParaRPr lang="en-US">
              <a:latin typeface="Arial" charset="0"/>
            </a:endParaRPr>
          </a:p>
        </p:txBody>
      </p:sp>
      <p:sp>
        <p:nvSpPr>
          <p:cNvPr id="58382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740650" y="6477000"/>
            <a:ext cx="7937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7D7D7D"/>
                </a:solidFill>
                <a:ea typeface="Osaka" pitchFamily="-107" charset="-128"/>
              </a:defRPr>
            </a:lvl1pPr>
          </a:lstStyle>
          <a:p>
            <a:pPr>
              <a:defRPr/>
            </a:pPr>
            <a:fld id="{036EBCD6-B4AC-448B-88EC-D9D0F32B9738}" type="datetime1">
              <a:rPr lang="nb-NO" smtClean="0">
                <a:latin typeface="Arial" charset="0"/>
              </a:rPr>
              <a:t>09.12.2015</a:t>
            </a:fld>
            <a:endParaRPr lang="en-US">
              <a:latin typeface="Arial" charset="0"/>
            </a:endParaRPr>
          </a:p>
        </p:txBody>
      </p:sp>
      <p:sp>
        <p:nvSpPr>
          <p:cNvPr id="58383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876800" y="6477000"/>
            <a:ext cx="2790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7D7D7D"/>
                </a:solidFill>
                <a:ea typeface="Osaka" pitchFamily="-107" charset="-128"/>
              </a:defRPr>
            </a:lvl1pPr>
          </a:lstStyle>
          <a:p>
            <a:pPr>
              <a:defRPr/>
            </a:pPr>
            <a:endParaRPr lang="nb-NO">
              <a:latin typeface="Arial" charset="0"/>
            </a:endParaRPr>
          </a:p>
        </p:txBody>
      </p:sp>
      <p:sp>
        <p:nvSpPr>
          <p:cNvPr id="10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5226050" cy="64293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360000" tIns="108000" rIns="360000" bIns="10800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nb-NO" smtClean="0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314092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-107" charset="0"/>
          <a:ea typeface="Osaka" pitchFamily="-107" charset="-128"/>
          <a:cs typeface="Osaka" pitchFamily="-107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-107" charset="0"/>
          <a:ea typeface="Osaka" pitchFamily="-107" charset="-128"/>
          <a:cs typeface="Osaka" pitchFamily="-107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-107" charset="0"/>
          <a:ea typeface="Osaka" pitchFamily="-107" charset="-128"/>
          <a:cs typeface="Osaka" pitchFamily="-107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-107" charset="0"/>
          <a:ea typeface="Osaka" pitchFamily="-107" charset="-128"/>
          <a:cs typeface="Osaka" pitchFamily="-107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-107" charset="0"/>
          <a:ea typeface="Osaka" pitchFamily="-107" charset="-128"/>
          <a:cs typeface="Osaka" pitchFamily="-107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-107" charset="0"/>
          <a:ea typeface="Osaka" pitchFamily="-107" charset="-128"/>
          <a:cs typeface="Osaka" pitchFamily="-107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-107" charset="0"/>
          <a:ea typeface="Osaka" pitchFamily="-107" charset="-128"/>
          <a:cs typeface="Osaka" pitchFamily="-107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-107" charset="0"/>
          <a:ea typeface="Osaka" pitchFamily="-107" charset="-128"/>
          <a:cs typeface="Osaka" pitchFamily="-107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7D7D7D"/>
        </a:buClr>
        <a:buFont typeface="Wingdings" pitchFamily="2" charset="2"/>
        <a:buChar char=""/>
        <a:defRPr sz="2000">
          <a:solidFill>
            <a:schemeClr val="tx1"/>
          </a:solidFill>
          <a:latin typeface="Arial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7D7D7D"/>
        </a:buClr>
        <a:buChar char="–"/>
        <a:defRPr>
          <a:solidFill>
            <a:schemeClr val="tx1"/>
          </a:solidFill>
          <a:latin typeface="Arial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7D7D7D"/>
        </a:buClr>
        <a:buChar char="•"/>
        <a:defRPr sz="1600">
          <a:solidFill>
            <a:schemeClr val="tx1"/>
          </a:solidFill>
          <a:latin typeface="Arial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7D7D7D"/>
        </a:buClr>
        <a:buChar char="–"/>
        <a:defRPr sz="1400">
          <a:solidFill>
            <a:schemeClr val="tx1"/>
          </a:solidFill>
          <a:latin typeface="Arial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7D7D7D"/>
        </a:buClr>
        <a:buChar char="»"/>
        <a:defRPr sz="1200">
          <a:solidFill>
            <a:schemeClr val="tx1"/>
          </a:solidFill>
          <a:latin typeface="Arial" charset="0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Bilde 9" descr="spydspiss.jp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930900"/>
            <a:ext cx="1189038" cy="92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388938"/>
            <a:ext cx="8094663" cy="80645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5124" name="Plassholder for tekst 2"/>
          <p:cNvSpPr>
            <a:spLocks noGrp="1"/>
          </p:cNvSpPr>
          <p:nvPr>
            <p:ph type="body" idx="1"/>
          </p:nvPr>
        </p:nvSpPr>
        <p:spPr bwMode="auto">
          <a:xfrm>
            <a:off x="457200" y="1339850"/>
            <a:ext cx="8094663" cy="478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7899400" y="6589713"/>
            <a:ext cx="652463" cy="2254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accent2"/>
                </a:solidFill>
                <a:latin typeface="Arial"/>
                <a:cs typeface="Arial"/>
              </a:defRPr>
            </a:lvl1pPr>
          </a:lstStyle>
          <a:p>
            <a:pPr defTabSz="457200" eaLnBrk="1" hangingPunct="1">
              <a:defRPr/>
            </a:pPr>
            <a:fld id="{CE9E48C8-DD38-4BBD-9D8B-DE6C97CA484D}" type="datetime1">
              <a:rPr lang="nb-NO" smtClean="0">
                <a:solidFill>
                  <a:srgbClr val="616365"/>
                </a:solidFill>
                <a:ea typeface="+mn-ea"/>
              </a:rPr>
              <a:t>09.12.2015</a:t>
            </a:fld>
            <a:endParaRPr lang="nb-NO" dirty="0">
              <a:solidFill>
                <a:srgbClr val="616365"/>
              </a:solidFill>
              <a:ea typeface="+mn-ea"/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065338" y="6589713"/>
            <a:ext cx="5715000" cy="230187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dirty="0">
                <a:solidFill>
                  <a:srgbClr val="616365"/>
                </a:solidFill>
                <a:latin typeface="Arial"/>
                <a:cs typeface="Arial"/>
              </a:defRPr>
            </a:lvl1pPr>
          </a:lstStyle>
          <a:p>
            <a:pPr defTabSz="457200" eaLnBrk="1" hangingPunct="1">
              <a:defRPr/>
            </a:pPr>
            <a:endParaRPr lang="nb-NO">
              <a:ea typeface="+mn-ea"/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8538" y="6589713"/>
            <a:ext cx="339725" cy="230187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smtClean="0">
                <a:solidFill>
                  <a:srgbClr val="616365"/>
                </a:solidFill>
                <a:latin typeface="Arial"/>
                <a:cs typeface="Arial"/>
              </a:defRPr>
            </a:lvl1pPr>
          </a:lstStyle>
          <a:p>
            <a:pPr defTabSz="457200" eaLnBrk="1" hangingPunct="1">
              <a:defRPr/>
            </a:pPr>
            <a:fld id="{A207562C-875D-444C-8DCA-DF36F59170F2}" type="slidenum">
              <a:rPr lang="nb-NO">
                <a:ea typeface="+mn-ea"/>
              </a:rPr>
              <a:pPr defTabSz="457200" eaLnBrk="1" hangingPunct="1">
                <a:defRPr/>
              </a:pPr>
              <a:t>‹#›</a:t>
            </a:fld>
            <a:endParaRPr lang="nb-NO" dirty="0">
              <a:ea typeface="+mn-ea"/>
            </a:endParaRPr>
          </a:p>
        </p:txBody>
      </p:sp>
      <p:pic>
        <p:nvPicPr>
          <p:cNvPr id="5128" name="Bilde 8" descr="logo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40788" y="388938"/>
            <a:ext cx="311150" cy="157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71163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</p:sldLayoutIdLst>
  <p:timing>
    <p:tnLst>
      <p:par>
        <p:cTn id="1" dur="indefinite" restart="never" nodeType="tmRoot"/>
      </p:par>
    </p:tnLst>
  </p:timing>
  <p:hf hdr="0" ftr="0"/>
  <p:txStyles>
    <p:titleStyle>
      <a:lvl1pPr algn="l" defTabSz="457200" rtl="0" fontAlgn="base">
        <a:spcBef>
          <a:spcPct val="0"/>
        </a:spcBef>
        <a:spcAft>
          <a:spcPct val="0"/>
        </a:spcAft>
        <a:defRPr sz="3000" kern="1200" cap="all">
          <a:solidFill>
            <a:schemeClr val="tx1"/>
          </a:solidFill>
          <a:latin typeface="Georgia"/>
          <a:ea typeface="Georgia" pitchFamily="18" charset="0"/>
          <a:cs typeface="Georgia"/>
        </a:defRPr>
      </a:lvl1pPr>
      <a:lvl2pPr algn="l" defTabSz="457200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Georgia" pitchFamily="18" charset="0"/>
          <a:ea typeface="Georgia" pitchFamily="18" charset="0"/>
          <a:cs typeface="Georgia" pitchFamily="18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Georgia" pitchFamily="18" charset="0"/>
          <a:ea typeface="Georgia" pitchFamily="18" charset="0"/>
          <a:cs typeface="Georgia" pitchFamily="18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Georgia" pitchFamily="18" charset="0"/>
          <a:ea typeface="Georgia" pitchFamily="18" charset="0"/>
          <a:cs typeface="Georgia" pitchFamily="18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Georgia" pitchFamily="18" charset="0"/>
          <a:ea typeface="Georgia" pitchFamily="18" charset="0"/>
          <a:cs typeface="Georgia" pitchFamily="18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Georgia" pitchFamily="18" charset="0"/>
          <a:ea typeface="Georgia" pitchFamily="18" charset="0"/>
          <a:cs typeface="Georgia" pitchFamily="18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Georgia" pitchFamily="18" charset="0"/>
          <a:ea typeface="Georgia" pitchFamily="18" charset="0"/>
          <a:cs typeface="Georgia" pitchFamily="18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Georgia" pitchFamily="18" charset="0"/>
          <a:ea typeface="Georgia" pitchFamily="18" charset="0"/>
          <a:cs typeface="Georgia" pitchFamily="18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Georgia" pitchFamily="18" charset="0"/>
          <a:ea typeface="Georgia" pitchFamily="18" charset="0"/>
          <a:cs typeface="Georgia" pitchFamily="18" charset="0"/>
        </a:defRPr>
      </a:lvl9pPr>
    </p:titleStyle>
    <p:bodyStyle>
      <a:lvl1pPr marL="285750" indent="-285750" algn="l" defTabSz="457200" rtl="0" fontAlgn="base">
        <a:spcBef>
          <a:spcPct val="20000"/>
        </a:spcBef>
        <a:spcAft>
          <a:spcPts val="600"/>
        </a:spcAft>
        <a:buClr>
          <a:srgbClr val="3CB6CE"/>
        </a:buClr>
        <a:buFont typeface="Lucida Grande"/>
        <a:buChar char="▶"/>
        <a:defRPr kern="1200">
          <a:solidFill>
            <a:srgbClr val="000000"/>
          </a:solidFill>
          <a:latin typeface="Arial"/>
          <a:ea typeface="+mn-ea"/>
          <a:cs typeface="Arial"/>
        </a:defRPr>
      </a:lvl1pPr>
      <a:lvl2pPr marL="627063" indent="-266700" algn="l" defTabSz="457200" rtl="0" fontAlgn="base">
        <a:spcBef>
          <a:spcPct val="20000"/>
        </a:spcBef>
        <a:spcAft>
          <a:spcPts val="600"/>
        </a:spcAft>
        <a:buClr>
          <a:srgbClr val="3CB6CE"/>
        </a:buClr>
        <a:buSzPct val="110000"/>
        <a:buFont typeface="Menlo Bold Italic"/>
        <a:buChar char="▷"/>
        <a:defRPr sz="1600" kern="1200">
          <a:solidFill>
            <a:srgbClr val="000000"/>
          </a:solidFill>
          <a:latin typeface="Arial"/>
          <a:ea typeface="+mn-ea"/>
          <a:cs typeface="Arial"/>
        </a:defRPr>
      </a:lvl2pPr>
      <a:lvl3pPr marL="1074738" indent="-269875" algn="l" defTabSz="457200" rtl="0" fontAlgn="base">
        <a:spcBef>
          <a:spcPct val="20000"/>
        </a:spcBef>
        <a:spcAft>
          <a:spcPts val="600"/>
        </a:spcAft>
        <a:buClr>
          <a:srgbClr val="3CB6CE"/>
        </a:buClr>
        <a:buSzPct val="110000"/>
        <a:buFont typeface="Avenir Next Condensed Regular"/>
        <a:buChar char="&gt;"/>
        <a:defRPr sz="1400" kern="1200">
          <a:solidFill>
            <a:srgbClr val="000000"/>
          </a:solidFill>
          <a:latin typeface="Arial"/>
          <a:ea typeface="+mn-ea"/>
          <a:cs typeface="Arial"/>
        </a:defRPr>
      </a:lvl3pPr>
      <a:lvl4pPr marL="1524000" indent="-268288" algn="l" defTabSz="457200" rtl="0" fontAlgn="base">
        <a:spcBef>
          <a:spcPct val="20000"/>
        </a:spcBef>
        <a:spcAft>
          <a:spcPts val="600"/>
        </a:spcAft>
        <a:buClr>
          <a:srgbClr val="3CB6CE"/>
        </a:buClr>
        <a:buFont typeface="Arial" pitchFamily="34" charset="0"/>
        <a:buChar char="–"/>
        <a:defRPr sz="1200" kern="1200">
          <a:solidFill>
            <a:srgbClr val="000000"/>
          </a:solidFill>
          <a:latin typeface="Arial"/>
          <a:ea typeface="+mn-ea"/>
          <a:cs typeface="Arial"/>
        </a:defRPr>
      </a:lvl4pPr>
      <a:lvl5pPr marL="1828800" algn="l" defTabSz="457200" rtl="0" fontAlgn="base">
        <a:spcBef>
          <a:spcPct val="20000"/>
        </a:spcBef>
        <a:spcAft>
          <a:spcPct val="0"/>
        </a:spcAft>
        <a:buClr>
          <a:srgbClr val="3CB6CE"/>
        </a:buClr>
        <a:buFont typeface="Arial" pitchFamily="34" charset="0"/>
        <a:defRPr kern="1200">
          <a:solidFill>
            <a:srgbClr val="000000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Bilde 9" descr="spydspiss.jp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930900"/>
            <a:ext cx="1189038" cy="92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388938"/>
            <a:ext cx="8094663" cy="80645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5124" name="Plassholder for tekst 2"/>
          <p:cNvSpPr>
            <a:spLocks noGrp="1"/>
          </p:cNvSpPr>
          <p:nvPr>
            <p:ph type="body" idx="1"/>
          </p:nvPr>
        </p:nvSpPr>
        <p:spPr bwMode="auto">
          <a:xfrm>
            <a:off x="457200" y="1339850"/>
            <a:ext cx="8094663" cy="478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7899400" y="6589713"/>
            <a:ext cx="652463" cy="2254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accent2"/>
                </a:solidFill>
                <a:latin typeface="Arial"/>
                <a:cs typeface="Arial"/>
              </a:defRPr>
            </a:lvl1pPr>
          </a:lstStyle>
          <a:p>
            <a:pPr defTabSz="457200" eaLnBrk="1" hangingPunct="1">
              <a:defRPr/>
            </a:pPr>
            <a:fld id="{FE5D3AFF-061F-4730-95C2-9987941C6FE8}" type="datetime1">
              <a:rPr lang="nb-NO" smtClean="0">
                <a:solidFill>
                  <a:srgbClr val="616365"/>
                </a:solidFill>
                <a:ea typeface="+mn-ea"/>
              </a:rPr>
              <a:t>09.12.2015</a:t>
            </a:fld>
            <a:endParaRPr lang="nb-NO" dirty="0">
              <a:solidFill>
                <a:srgbClr val="616365"/>
              </a:solidFill>
              <a:ea typeface="+mn-ea"/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065338" y="6589713"/>
            <a:ext cx="5715000" cy="230187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dirty="0">
                <a:solidFill>
                  <a:srgbClr val="616365"/>
                </a:solidFill>
                <a:latin typeface="Arial"/>
                <a:cs typeface="Arial"/>
              </a:defRPr>
            </a:lvl1pPr>
          </a:lstStyle>
          <a:p>
            <a:pPr defTabSz="457200" eaLnBrk="1" hangingPunct="1">
              <a:defRPr/>
            </a:pPr>
            <a:endParaRPr lang="nb-NO">
              <a:ea typeface="+mn-ea"/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8538" y="6589713"/>
            <a:ext cx="339725" cy="230187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smtClean="0">
                <a:solidFill>
                  <a:srgbClr val="616365"/>
                </a:solidFill>
                <a:latin typeface="Arial"/>
                <a:cs typeface="Arial"/>
              </a:defRPr>
            </a:lvl1pPr>
          </a:lstStyle>
          <a:p>
            <a:pPr defTabSz="457200" eaLnBrk="1" hangingPunct="1">
              <a:defRPr/>
            </a:pPr>
            <a:fld id="{A207562C-875D-444C-8DCA-DF36F59170F2}" type="slidenum">
              <a:rPr lang="nb-NO">
                <a:ea typeface="+mn-ea"/>
              </a:rPr>
              <a:pPr defTabSz="457200" eaLnBrk="1" hangingPunct="1">
                <a:defRPr/>
              </a:pPr>
              <a:t>‹#›</a:t>
            </a:fld>
            <a:endParaRPr lang="nb-NO" dirty="0">
              <a:ea typeface="+mn-ea"/>
            </a:endParaRPr>
          </a:p>
        </p:txBody>
      </p:sp>
      <p:pic>
        <p:nvPicPr>
          <p:cNvPr id="5128" name="Bilde 8" descr="logo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40788" y="388938"/>
            <a:ext cx="311150" cy="157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96890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</p:sldLayoutIdLst>
  <p:timing>
    <p:tnLst>
      <p:par>
        <p:cTn id="1" dur="indefinite" restart="never" nodeType="tmRoot"/>
      </p:par>
    </p:tnLst>
  </p:timing>
  <p:hf hdr="0" ftr="0"/>
  <p:txStyles>
    <p:titleStyle>
      <a:lvl1pPr algn="l" defTabSz="457200" rtl="0" fontAlgn="base">
        <a:spcBef>
          <a:spcPct val="0"/>
        </a:spcBef>
        <a:spcAft>
          <a:spcPct val="0"/>
        </a:spcAft>
        <a:defRPr sz="3000" kern="1200" cap="all">
          <a:solidFill>
            <a:schemeClr val="tx1"/>
          </a:solidFill>
          <a:latin typeface="Georgia"/>
          <a:ea typeface="Georgia" pitchFamily="18" charset="0"/>
          <a:cs typeface="Georgia"/>
        </a:defRPr>
      </a:lvl1pPr>
      <a:lvl2pPr algn="l" defTabSz="457200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Georgia" pitchFamily="18" charset="0"/>
          <a:ea typeface="Georgia" pitchFamily="18" charset="0"/>
          <a:cs typeface="Georgia" pitchFamily="18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Georgia" pitchFamily="18" charset="0"/>
          <a:ea typeface="Georgia" pitchFamily="18" charset="0"/>
          <a:cs typeface="Georgia" pitchFamily="18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Georgia" pitchFamily="18" charset="0"/>
          <a:ea typeface="Georgia" pitchFamily="18" charset="0"/>
          <a:cs typeface="Georgia" pitchFamily="18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Georgia" pitchFamily="18" charset="0"/>
          <a:ea typeface="Georgia" pitchFamily="18" charset="0"/>
          <a:cs typeface="Georgia" pitchFamily="18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Georgia" pitchFamily="18" charset="0"/>
          <a:ea typeface="Georgia" pitchFamily="18" charset="0"/>
          <a:cs typeface="Georgia" pitchFamily="18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Georgia" pitchFamily="18" charset="0"/>
          <a:ea typeface="Georgia" pitchFamily="18" charset="0"/>
          <a:cs typeface="Georgia" pitchFamily="18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Georgia" pitchFamily="18" charset="0"/>
          <a:ea typeface="Georgia" pitchFamily="18" charset="0"/>
          <a:cs typeface="Georgia" pitchFamily="18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Georgia" pitchFamily="18" charset="0"/>
          <a:ea typeface="Georgia" pitchFamily="18" charset="0"/>
          <a:cs typeface="Georgia" pitchFamily="18" charset="0"/>
        </a:defRPr>
      </a:lvl9pPr>
    </p:titleStyle>
    <p:bodyStyle>
      <a:lvl1pPr marL="285750" indent="-285750" algn="l" defTabSz="457200" rtl="0" fontAlgn="base">
        <a:spcBef>
          <a:spcPct val="20000"/>
        </a:spcBef>
        <a:spcAft>
          <a:spcPts val="600"/>
        </a:spcAft>
        <a:buClr>
          <a:srgbClr val="3CB6CE"/>
        </a:buClr>
        <a:buFont typeface="Lucida Grande"/>
        <a:buChar char="▶"/>
        <a:defRPr kern="1200">
          <a:solidFill>
            <a:srgbClr val="000000"/>
          </a:solidFill>
          <a:latin typeface="Arial"/>
          <a:ea typeface="+mn-ea"/>
          <a:cs typeface="Arial"/>
        </a:defRPr>
      </a:lvl1pPr>
      <a:lvl2pPr marL="627063" indent="-266700" algn="l" defTabSz="457200" rtl="0" fontAlgn="base">
        <a:spcBef>
          <a:spcPct val="20000"/>
        </a:spcBef>
        <a:spcAft>
          <a:spcPts val="600"/>
        </a:spcAft>
        <a:buClr>
          <a:srgbClr val="3CB6CE"/>
        </a:buClr>
        <a:buSzPct val="110000"/>
        <a:buFont typeface="Menlo Bold Italic"/>
        <a:buChar char="▷"/>
        <a:defRPr sz="1600" kern="1200">
          <a:solidFill>
            <a:srgbClr val="000000"/>
          </a:solidFill>
          <a:latin typeface="Arial"/>
          <a:ea typeface="+mn-ea"/>
          <a:cs typeface="Arial"/>
        </a:defRPr>
      </a:lvl2pPr>
      <a:lvl3pPr marL="1074738" indent="-269875" algn="l" defTabSz="457200" rtl="0" fontAlgn="base">
        <a:spcBef>
          <a:spcPct val="20000"/>
        </a:spcBef>
        <a:spcAft>
          <a:spcPts val="600"/>
        </a:spcAft>
        <a:buClr>
          <a:srgbClr val="3CB6CE"/>
        </a:buClr>
        <a:buSzPct val="110000"/>
        <a:buFont typeface="Avenir Next Condensed Regular"/>
        <a:buChar char="&gt;"/>
        <a:defRPr sz="1400" kern="1200">
          <a:solidFill>
            <a:srgbClr val="000000"/>
          </a:solidFill>
          <a:latin typeface="Arial"/>
          <a:ea typeface="+mn-ea"/>
          <a:cs typeface="Arial"/>
        </a:defRPr>
      </a:lvl3pPr>
      <a:lvl4pPr marL="1524000" indent="-268288" algn="l" defTabSz="457200" rtl="0" fontAlgn="base">
        <a:spcBef>
          <a:spcPct val="20000"/>
        </a:spcBef>
        <a:spcAft>
          <a:spcPts val="600"/>
        </a:spcAft>
        <a:buClr>
          <a:srgbClr val="3CB6CE"/>
        </a:buClr>
        <a:buFont typeface="Arial" pitchFamily="34" charset="0"/>
        <a:buChar char="–"/>
        <a:defRPr sz="1200" kern="1200">
          <a:solidFill>
            <a:srgbClr val="000000"/>
          </a:solidFill>
          <a:latin typeface="Arial"/>
          <a:ea typeface="+mn-ea"/>
          <a:cs typeface="Arial"/>
        </a:defRPr>
      </a:lvl4pPr>
      <a:lvl5pPr marL="1828800" algn="l" defTabSz="457200" rtl="0" fontAlgn="base">
        <a:spcBef>
          <a:spcPct val="20000"/>
        </a:spcBef>
        <a:spcAft>
          <a:spcPct val="0"/>
        </a:spcAft>
        <a:buClr>
          <a:srgbClr val="3CB6CE"/>
        </a:buClr>
        <a:buFont typeface="Arial" pitchFamily="34" charset="0"/>
        <a:defRPr kern="1200">
          <a:solidFill>
            <a:srgbClr val="000000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295400"/>
            <a:ext cx="8713788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45720" rIns="90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Klikk for å redigere tekststiler i malen</a:t>
            </a:r>
          </a:p>
          <a:p>
            <a:pPr lvl="1"/>
            <a:r>
              <a:rPr lang="en-US" smtClean="0"/>
              <a:t>Andre nivå</a:t>
            </a:r>
          </a:p>
          <a:p>
            <a:pPr lvl="2"/>
            <a:r>
              <a:rPr lang="en-US" smtClean="0"/>
              <a:t>Tredje nivå</a:t>
            </a:r>
          </a:p>
          <a:p>
            <a:pPr lvl="3"/>
            <a:r>
              <a:rPr lang="en-US" smtClean="0"/>
              <a:t>Fjerde nivå</a:t>
            </a:r>
          </a:p>
          <a:p>
            <a:pPr lvl="4"/>
            <a:r>
              <a:rPr lang="en-US" smtClean="0"/>
              <a:t>Femte nivå</a:t>
            </a:r>
          </a:p>
        </p:txBody>
      </p:sp>
      <p:sp>
        <p:nvSpPr>
          <p:cNvPr id="58381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477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7D7D7D"/>
                </a:solidFill>
                <a:ea typeface="Osaka" pitchFamily="-107" charset="-128"/>
              </a:defRPr>
            </a:lvl1pPr>
          </a:lstStyle>
          <a:p>
            <a:pPr>
              <a:defRPr/>
            </a:pPr>
            <a:fld id="{2FA62E9F-9547-448C-A58C-1DA9DCD25903}" type="slidenum">
              <a:rPr lang="en-US">
                <a:latin typeface="Arial" charset="0"/>
              </a:rPr>
              <a:pPr>
                <a:defRPr/>
              </a:pPr>
              <a:t>‹#›</a:t>
            </a:fld>
            <a:endParaRPr lang="en-US">
              <a:latin typeface="Arial" charset="0"/>
            </a:endParaRPr>
          </a:p>
        </p:txBody>
      </p:sp>
      <p:sp>
        <p:nvSpPr>
          <p:cNvPr id="58382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740650" y="6477000"/>
            <a:ext cx="7937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7D7D7D"/>
                </a:solidFill>
                <a:ea typeface="Osaka" pitchFamily="-107" charset="-128"/>
              </a:defRPr>
            </a:lvl1pPr>
          </a:lstStyle>
          <a:p>
            <a:pPr>
              <a:defRPr/>
            </a:pPr>
            <a:fld id="{87A07496-CB99-4B00-B17A-D663D9940456}" type="datetime1">
              <a:rPr lang="nb-NO" smtClean="0">
                <a:latin typeface="Arial" charset="0"/>
              </a:rPr>
              <a:t>09.12.2015</a:t>
            </a:fld>
            <a:endParaRPr lang="en-US">
              <a:latin typeface="Arial" charset="0"/>
            </a:endParaRPr>
          </a:p>
        </p:txBody>
      </p:sp>
      <p:sp>
        <p:nvSpPr>
          <p:cNvPr id="58383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876800" y="6477000"/>
            <a:ext cx="2790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7D7D7D"/>
                </a:solidFill>
                <a:ea typeface="Osaka" pitchFamily="-107" charset="-128"/>
              </a:defRPr>
            </a:lvl1pPr>
          </a:lstStyle>
          <a:p>
            <a:pPr>
              <a:defRPr/>
            </a:pPr>
            <a:endParaRPr lang="nb-NO">
              <a:latin typeface="Arial" charset="0"/>
            </a:endParaRPr>
          </a:p>
        </p:txBody>
      </p:sp>
      <p:sp>
        <p:nvSpPr>
          <p:cNvPr id="10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5226050" cy="64293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360000" tIns="108000" rIns="360000" bIns="10800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659805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-107" charset="0"/>
          <a:ea typeface="Osaka" pitchFamily="-107" charset="-128"/>
          <a:cs typeface="Osaka" pitchFamily="-107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-107" charset="0"/>
          <a:ea typeface="Osaka" pitchFamily="-107" charset="-128"/>
          <a:cs typeface="Osaka" pitchFamily="-107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-107" charset="0"/>
          <a:ea typeface="Osaka" pitchFamily="-107" charset="-128"/>
          <a:cs typeface="Osaka" pitchFamily="-107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-107" charset="0"/>
          <a:ea typeface="Osaka" pitchFamily="-107" charset="-128"/>
          <a:cs typeface="Osaka" pitchFamily="-107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-107" charset="0"/>
          <a:ea typeface="Osaka" pitchFamily="-107" charset="-128"/>
          <a:cs typeface="Osaka" pitchFamily="-107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-107" charset="0"/>
          <a:ea typeface="Osaka" pitchFamily="-107" charset="-128"/>
          <a:cs typeface="Osaka" pitchFamily="-107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-107" charset="0"/>
          <a:ea typeface="Osaka" pitchFamily="-107" charset="-128"/>
          <a:cs typeface="Osaka" pitchFamily="-107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-107" charset="0"/>
          <a:ea typeface="Osaka" pitchFamily="-107" charset="-128"/>
          <a:cs typeface="Osaka" pitchFamily="-107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7D7D7D"/>
        </a:buClr>
        <a:buFont typeface="Wingdings" pitchFamily="2" charset="2"/>
        <a:buChar char=""/>
        <a:defRPr sz="2000">
          <a:solidFill>
            <a:schemeClr val="tx1"/>
          </a:solidFill>
          <a:latin typeface="Arial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7D7D7D"/>
        </a:buClr>
        <a:buChar char="–"/>
        <a:defRPr>
          <a:solidFill>
            <a:schemeClr val="tx1"/>
          </a:solidFill>
          <a:latin typeface="Arial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7D7D7D"/>
        </a:buClr>
        <a:buChar char="•"/>
        <a:defRPr sz="1600">
          <a:solidFill>
            <a:schemeClr val="tx1"/>
          </a:solidFill>
          <a:latin typeface="Arial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7D7D7D"/>
        </a:buClr>
        <a:buChar char="–"/>
        <a:defRPr sz="1400">
          <a:solidFill>
            <a:schemeClr val="tx1"/>
          </a:solidFill>
          <a:latin typeface="Arial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7D7D7D"/>
        </a:buClr>
        <a:buChar char="»"/>
        <a:defRPr sz="1200">
          <a:solidFill>
            <a:schemeClr val="tx1"/>
          </a:solidFill>
          <a:latin typeface="Arial" charset="0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7088" y="2278063"/>
            <a:ext cx="7345362" cy="326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360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text</a:t>
            </a:r>
          </a:p>
          <a:p>
            <a:pPr lvl="1"/>
            <a:r>
              <a:rPr lang="en-US" altLang="nb-NO" smtClean="0"/>
              <a:t>Second level</a:t>
            </a:r>
          </a:p>
          <a:p>
            <a:pPr lvl="2"/>
            <a:r>
              <a:rPr lang="en-US" altLang="nb-NO" smtClean="0"/>
              <a:t>Third level</a:t>
            </a:r>
          </a:p>
        </p:txBody>
      </p:sp>
      <p:sp>
        <p:nvSpPr>
          <p:cNvPr id="58381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39150" y="6394450"/>
            <a:ext cx="381000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8A8A8A"/>
                </a:solidFill>
                <a:ea typeface="Osaka" charset="-128"/>
              </a:defRPr>
            </a:lvl1pPr>
          </a:lstStyle>
          <a:p>
            <a:fld id="{E94C35AD-280D-4FF5-8655-F8AD925BB378}" type="slidenum">
              <a:rPr lang="en-US" altLang="nb-NO">
                <a:latin typeface="Arial"/>
              </a:rPr>
              <a:pPr/>
              <a:t>‹#›</a:t>
            </a:fld>
            <a:endParaRPr lang="en-US" altLang="nb-NO">
              <a:latin typeface="Arial"/>
            </a:endParaRPr>
          </a:p>
        </p:txBody>
      </p:sp>
      <p:sp>
        <p:nvSpPr>
          <p:cNvPr id="58382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25438" y="6405563"/>
            <a:ext cx="614362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rgbClr val="969696"/>
                </a:solidFill>
                <a:ea typeface="Osaka" charset="-128"/>
              </a:defRPr>
            </a:lvl1pPr>
          </a:lstStyle>
          <a:p>
            <a:fld id="{ECEE213E-04F7-4B11-A880-CB8F7BBB95CA}" type="datetime1">
              <a:rPr lang="nb-NO" altLang="nb-NO" smtClean="0">
                <a:latin typeface="Arial"/>
              </a:rPr>
              <a:t>09.12.2015</a:t>
            </a:fld>
            <a:endParaRPr lang="en-US" altLang="nb-NO">
              <a:latin typeface="Arial"/>
            </a:endParaRPr>
          </a:p>
        </p:txBody>
      </p:sp>
      <p:cxnSp>
        <p:nvCxnSpPr>
          <p:cNvPr id="1029" name="Rett linje 3"/>
          <p:cNvCxnSpPr>
            <a:cxnSpLocks noChangeShapeType="1"/>
          </p:cNvCxnSpPr>
          <p:nvPr/>
        </p:nvCxnSpPr>
        <p:spPr bwMode="auto">
          <a:xfrm>
            <a:off x="323850" y="741363"/>
            <a:ext cx="84963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30" name="Rett linje 13"/>
          <p:cNvCxnSpPr>
            <a:cxnSpLocks noChangeShapeType="1"/>
          </p:cNvCxnSpPr>
          <p:nvPr/>
        </p:nvCxnSpPr>
        <p:spPr bwMode="auto">
          <a:xfrm>
            <a:off x="323850" y="6211888"/>
            <a:ext cx="84963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031" name="Bilde 6" descr="SKL_logo.pdf"/>
          <p:cNvPicPr>
            <a:picLocks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27988" y="260350"/>
            <a:ext cx="769937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Bilde 8" descr="SKL_drops.pdf"/>
          <p:cNvPicPr>
            <a:picLocks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98938" y="6327775"/>
            <a:ext cx="747712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3" name="Plassholder for tittel 9"/>
          <p:cNvSpPr>
            <a:spLocks noGrp="1"/>
          </p:cNvSpPr>
          <p:nvPr>
            <p:ph type="title"/>
          </p:nvPr>
        </p:nvSpPr>
        <p:spPr bwMode="auto">
          <a:xfrm>
            <a:off x="827088" y="1604963"/>
            <a:ext cx="7345362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smtClean="0"/>
              <a:t>Her kommer tittel</a:t>
            </a:r>
          </a:p>
        </p:txBody>
      </p:sp>
    </p:spTree>
    <p:extLst>
      <p:ext uri="{BB962C8B-B14F-4D97-AF65-F5344CB8AC3E}">
        <p14:creationId xmlns:p14="http://schemas.microsoft.com/office/powerpoint/2010/main" val="3150282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</p:sldLayoutIdLst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00">
          <a:solidFill>
            <a:srgbClr val="737373"/>
          </a:solidFill>
          <a:latin typeface="+mj-lt"/>
          <a:ea typeface="+mj-ea"/>
          <a:cs typeface="Trebuchet M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00">
          <a:solidFill>
            <a:srgbClr val="737373"/>
          </a:solidFill>
          <a:latin typeface="Arial" pitchFamily="-107" charset="0"/>
          <a:ea typeface="Osaka" pitchFamily="-107" charset="-128"/>
          <a:cs typeface="Osaka" pitchFamily="-107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00">
          <a:solidFill>
            <a:srgbClr val="737373"/>
          </a:solidFill>
          <a:latin typeface="Arial" pitchFamily="-107" charset="0"/>
          <a:ea typeface="Osaka" pitchFamily="-107" charset="-128"/>
          <a:cs typeface="Osaka" pitchFamily="-107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00">
          <a:solidFill>
            <a:srgbClr val="737373"/>
          </a:solidFill>
          <a:latin typeface="Arial" pitchFamily="-107" charset="0"/>
          <a:ea typeface="Osaka" pitchFamily="-107" charset="-128"/>
          <a:cs typeface="Osaka" pitchFamily="-107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00">
          <a:solidFill>
            <a:srgbClr val="737373"/>
          </a:solidFill>
          <a:latin typeface="Arial" pitchFamily="-107" charset="0"/>
          <a:ea typeface="Osaka" pitchFamily="-107" charset="-128"/>
          <a:cs typeface="Osaka" pitchFamily="-107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-107" charset="0"/>
          <a:ea typeface="Osaka" pitchFamily="-107" charset="-128"/>
          <a:cs typeface="Osaka" pitchFamily="-107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-107" charset="0"/>
          <a:ea typeface="Osaka" pitchFamily="-107" charset="-128"/>
          <a:cs typeface="Osaka" pitchFamily="-107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-107" charset="0"/>
          <a:ea typeface="Osaka" pitchFamily="-107" charset="-128"/>
          <a:cs typeface="Osaka" pitchFamily="-107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-107" charset="0"/>
          <a:ea typeface="Osaka" pitchFamily="-107" charset="-128"/>
          <a:cs typeface="Osaka" pitchFamily="-107" charset="-128"/>
        </a:defRPr>
      </a:lvl9pPr>
    </p:titleStyle>
    <p:bodyStyle>
      <a:lvl1pPr marL="342900" indent="-468313" algn="l" rtl="0" eaLnBrk="1" fontAlgn="base" hangingPunct="1">
        <a:spcBef>
          <a:spcPts val="600"/>
        </a:spcBef>
        <a:spcAft>
          <a:spcPct val="0"/>
        </a:spcAft>
        <a:buClr>
          <a:srgbClr val="197285"/>
        </a:buClr>
        <a:buSzPct val="90000"/>
        <a:buFont typeface="Arial" pitchFamily="34" charset="0"/>
        <a:buChar char="•"/>
        <a:defRPr sz="1200">
          <a:solidFill>
            <a:schemeClr val="tx1"/>
          </a:solidFill>
          <a:latin typeface="+mj-lt"/>
          <a:ea typeface="+mn-ea"/>
          <a:cs typeface="Trebuchet MS"/>
        </a:defRPr>
      </a:lvl1pPr>
      <a:lvl2pPr marL="381000" indent="-103188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1100">
          <a:solidFill>
            <a:schemeClr val="tx1"/>
          </a:solidFill>
          <a:latin typeface="+mj-lt"/>
          <a:ea typeface="+mn-ea"/>
          <a:cs typeface="Trebuchet MS"/>
        </a:defRPr>
      </a:lvl2pPr>
      <a:lvl3pPr marL="568325" indent="-122238" algn="l" rtl="0" eaLnBrk="1" fontAlgn="base" hangingPunct="1">
        <a:spcBef>
          <a:spcPts val="338"/>
        </a:spcBef>
        <a:spcAft>
          <a:spcPct val="0"/>
        </a:spcAft>
        <a:buFont typeface="Arial" pitchFamily="34" charset="0"/>
        <a:buChar char="•"/>
        <a:defRPr sz="1000">
          <a:solidFill>
            <a:srgbClr val="323232"/>
          </a:solidFill>
          <a:latin typeface="+mj-lt"/>
          <a:ea typeface="+mn-ea"/>
          <a:cs typeface="+mn-cs"/>
        </a:defRPr>
      </a:lvl3pPr>
      <a:lvl4pPr marL="614363" indent="757238" algn="l" rtl="0" eaLnBrk="1" fontAlgn="base" hangingPunct="1">
        <a:spcBef>
          <a:spcPts val="600"/>
        </a:spcBef>
        <a:spcAft>
          <a:spcPct val="0"/>
        </a:spcAft>
        <a:buFont typeface="Arial" pitchFamily="34" charset="0"/>
        <a:defRPr sz="1000">
          <a:solidFill>
            <a:schemeClr val="tx1"/>
          </a:solidFill>
          <a:latin typeface="+mn-lt"/>
          <a:ea typeface="+mn-ea"/>
          <a:cs typeface="+mn-cs"/>
        </a:defRPr>
      </a:lvl4pPr>
      <a:lvl5pPr marL="747713" indent="1081088" algn="l" rtl="0" eaLnBrk="1" fontAlgn="base" hangingPunct="1">
        <a:spcBef>
          <a:spcPts val="400"/>
        </a:spcBef>
        <a:spcAft>
          <a:spcPct val="0"/>
        </a:spcAft>
        <a:buFont typeface="Arial" pitchFamily="34" charset="0"/>
        <a:defRPr sz="1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n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7088" y="2278063"/>
            <a:ext cx="7345362" cy="326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360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text</a:t>
            </a:r>
          </a:p>
          <a:p>
            <a:pPr lvl="1"/>
            <a:r>
              <a:rPr lang="en-US" altLang="nb-NO" smtClean="0"/>
              <a:t>Second level</a:t>
            </a:r>
          </a:p>
          <a:p>
            <a:pPr lvl="2"/>
            <a:r>
              <a:rPr lang="en-US" altLang="nb-NO" smtClean="0"/>
              <a:t>Third level</a:t>
            </a:r>
          </a:p>
        </p:txBody>
      </p:sp>
      <p:sp>
        <p:nvSpPr>
          <p:cNvPr id="58381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39150" y="6394450"/>
            <a:ext cx="381000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8A8A8A"/>
                </a:solidFill>
                <a:ea typeface="Osaka" charset="-128"/>
              </a:defRPr>
            </a:lvl1pPr>
          </a:lstStyle>
          <a:p>
            <a:fld id="{E94C35AD-280D-4FF5-8655-F8AD925BB378}" type="slidenum">
              <a:rPr lang="en-US" altLang="nb-NO">
                <a:latin typeface="Arial"/>
              </a:rPr>
              <a:pPr/>
              <a:t>‹#›</a:t>
            </a:fld>
            <a:endParaRPr lang="en-US" altLang="nb-NO">
              <a:latin typeface="Arial"/>
            </a:endParaRPr>
          </a:p>
        </p:txBody>
      </p:sp>
      <p:sp>
        <p:nvSpPr>
          <p:cNvPr id="58382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25438" y="6405563"/>
            <a:ext cx="614362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rgbClr val="969696"/>
                </a:solidFill>
                <a:ea typeface="Osaka" charset="-128"/>
              </a:defRPr>
            </a:lvl1pPr>
          </a:lstStyle>
          <a:p>
            <a:fld id="{B7A6657C-BCFB-4304-8EC1-9B26A16FBDB4}" type="datetime1">
              <a:rPr lang="nb-NO" altLang="nb-NO" smtClean="0">
                <a:latin typeface="Arial"/>
              </a:rPr>
              <a:t>09.12.2015</a:t>
            </a:fld>
            <a:endParaRPr lang="en-US" altLang="nb-NO">
              <a:latin typeface="Arial"/>
            </a:endParaRPr>
          </a:p>
        </p:txBody>
      </p:sp>
      <p:cxnSp>
        <p:nvCxnSpPr>
          <p:cNvPr id="1029" name="Rett linje 3"/>
          <p:cNvCxnSpPr>
            <a:cxnSpLocks noChangeShapeType="1"/>
          </p:cNvCxnSpPr>
          <p:nvPr/>
        </p:nvCxnSpPr>
        <p:spPr bwMode="auto">
          <a:xfrm>
            <a:off x="323850" y="741363"/>
            <a:ext cx="84963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30" name="Rett linje 13"/>
          <p:cNvCxnSpPr>
            <a:cxnSpLocks noChangeShapeType="1"/>
          </p:cNvCxnSpPr>
          <p:nvPr/>
        </p:nvCxnSpPr>
        <p:spPr bwMode="auto">
          <a:xfrm>
            <a:off x="323850" y="6211888"/>
            <a:ext cx="84963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031" name="Bilde 6" descr="SKL_logo.pdf"/>
          <p:cNvPicPr>
            <a:picLocks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27988" y="260350"/>
            <a:ext cx="769937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Bilde 8" descr="SKL_drops.pdf"/>
          <p:cNvPicPr>
            <a:picLocks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98938" y="6327775"/>
            <a:ext cx="747712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3" name="Plassholder for tittel 9"/>
          <p:cNvSpPr>
            <a:spLocks noGrp="1"/>
          </p:cNvSpPr>
          <p:nvPr>
            <p:ph type="title"/>
          </p:nvPr>
        </p:nvSpPr>
        <p:spPr bwMode="auto">
          <a:xfrm>
            <a:off x="827088" y="1604963"/>
            <a:ext cx="7345362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smtClean="0"/>
              <a:t>Her kommer tittel</a:t>
            </a:r>
          </a:p>
        </p:txBody>
      </p:sp>
    </p:spTree>
    <p:extLst>
      <p:ext uri="{BB962C8B-B14F-4D97-AF65-F5344CB8AC3E}">
        <p14:creationId xmlns:p14="http://schemas.microsoft.com/office/powerpoint/2010/main" val="2143841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8" r:id="rId4"/>
    <p:sldLayoutId id="2147483889" r:id="rId5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00">
          <a:solidFill>
            <a:srgbClr val="737373"/>
          </a:solidFill>
          <a:latin typeface="+mj-lt"/>
          <a:ea typeface="+mj-ea"/>
          <a:cs typeface="Trebuchet M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00">
          <a:solidFill>
            <a:srgbClr val="737373"/>
          </a:solidFill>
          <a:latin typeface="Arial" pitchFamily="-107" charset="0"/>
          <a:ea typeface="Osaka" pitchFamily="-107" charset="-128"/>
          <a:cs typeface="Osaka" pitchFamily="-107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00">
          <a:solidFill>
            <a:srgbClr val="737373"/>
          </a:solidFill>
          <a:latin typeface="Arial" pitchFamily="-107" charset="0"/>
          <a:ea typeface="Osaka" pitchFamily="-107" charset="-128"/>
          <a:cs typeface="Osaka" pitchFamily="-107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00">
          <a:solidFill>
            <a:srgbClr val="737373"/>
          </a:solidFill>
          <a:latin typeface="Arial" pitchFamily="-107" charset="0"/>
          <a:ea typeface="Osaka" pitchFamily="-107" charset="-128"/>
          <a:cs typeface="Osaka" pitchFamily="-107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00">
          <a:solidFill>
            <a:srgbClr val="737373"/>
          </a:solidFill>
          <a:latin typeface="Arial" pitchFamily="-107" charset="0"/>
          <a:ea typeface="Osaka" pitchFamily="-107" charset="-128"/>
          <a:cs typeface="Osaka" pitchFamily="-107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-107" charset="0"/>
          <a:ea typeface="Osaka" pitchFamily="-107" charset="-128"/>
          <a:cs typeface="Osaka" pitchFamily="-107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-107" charset="0"/>
          <a:ea typeface="Osaka" pitchFamily="-107" charset="-128"/>
          <a:cs typeface="Osaka" pitchFamily="-107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-107" charset="0"/>
          <a:ea typeface="Osaka" pitchFamily="-107" charset="-128"/>
          <a:cs typeface="Osaka" pitchFamily="-107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-107" charset="0"/>
          <a:ea typeface="Osaka" pitchFamily="-107" charset="-128"/>
          <a:cs typeface="Osaka" pitchFamily="-107" charset="-128"/>
        </a:defRPr>
      </a:lvl9pPr>
    </p:titleStyle>
    <p:bodyStyle>
      <a:lvl1pPr marL="342900" indent="-468313" algn="l" rtl="0" eaLnBrk="1" fontAlgn="base" hangingPunct="1">
        <a:spcBef>
          <a:spcPts val="600"/>
        </a:spcBef>
        <a:spcAft>
          <a:spcPct val="0"/>
        </a:spcAft>
        <a:buClr>
          <a:srgbClr val="197285"/>
        </a:buClr>
        <a:buSzPct val="90000"/>
        <a:buFont typeface="Arial" pitchFamily="34" charset="0"/>
        <a:buChar char="•"/>
        <a:defRPr sz="1200">
          <a:solidFill>
            <a:schemeClr val="tx1"/>
          </a:solidFill>
          <a:latin typeface="+mj-lt"/>
          <a:ea typeface="+mn-ea"/>
          <a:cs typeface="Trebuchet MS"/>
        </a:defRPr>
      </a:lvl1pPr>
      <a:lvl2pPr marL="381000" indent="-103188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1100">
          <a:solidFill>
            <a:schemeClr val="tx1"/>
          </a:solidFill>
          <a:latin typeface="+mj-lt"/>
          <a:ea typeface="+mn-ea"/>
          <a:cs typeface="Trebuchet MS"/>
        </a:defRPr>
      </a:lvl2pPr>
      <a:lvl3pPr marL="568325" indent="-122238" algn="l" rtl="0" eaLnBrk="1" fontAlgn="base" hangingPunct="1">
        <a:spcBef>
          <a:spcPts val="338"/>
        </a:spcBef>
        <a:spcAft>
          <a:spcPct val="0"/>
        </a:spcAft>
        <a:buFont typeface="Arial" pitchFamily="34" charset="0"/>
        <a:buChar char="•"/>
        <a:defRPr sz="1000">
          <a:solidFill>
            <a:srgbClr val="323232"/>
          </a:solidFill>
          <a:latin typeface="+mj-lt"/>
          <a:ea typeface="+mn-ea"/>
          <a:cs typeface="+mn-cs"/>
        </a:defRPr>
      </a:lvl3pPr>
      <a:lvl4pPr marL="614363" indent="757238" algn="l" rtl="0" eaLnBrk="1" fontAlgn="base" hangingPunct="1">
        <a:spcBef>
          <a:spcPts val="600"/>
        </a:spcBef>
        <a:spcAft>
          <a:spcPct val="0"/>
        </a:spcAft>
        <a:buFont typeface="Arial" pitchFamily="34" charset="0"/>
        <a:defRPr sz="1000">
          <a:solidFill>
            <a:schemeClr val="tx1"/>
          </a:solidFill>
          <a:latin typeface="+mn-lt"/>
          <a:ea typeface="+mn-ea"/>
          <a:cs typeface="+mn-cs"/>
        </a:defRPr>
      </a:lvl4pPr>
      <a:lvl5pPr marL="747713" indent="1081088" algn="l" rtl="0" eaLnBrk="1" fontAlgn="base" hangingPunct="1">
        <a:spcBef>
          <a:spcPts val="400"/>
        </a:spcBef>
        <a:spcAft>
          <a:spcPct val="0"/>
        </a:spcAft>
        <a:buFont typeface="Arial" pitchFamily="34" charset="0"/>
        <a:defRPr sz="1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n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0400" y="1116000"/>
            <a:ext cx="7718400" cy="392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360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dirty="0" smtClean="0"/>
              <a:t>Click to edit Master text</a:t>
            </a:r>
          </a:p>
          <a:p>
            <a:pPr lvl="1"/>
            <a:r>
              <a:rPr lang="en-US" altLang="nb-NO" dirty="0" smtClean="0"/>
              <a:t>Second level</a:t>
            </a:r>
          </a:p>
          <a:p>
            <a:pPr lvl="2"/>
            <a:r>
              <a:rPr lang="en-US" altLang="nb-NO" dirty="0" smtClean="0"/>
              <a:t>Third level</a:t>
            </a:r>
          </a:p>
        </p:txBody>
      </p:sp>
      <p:sp>
        <p:nvSpPr>
          <p:cNvPr id="58381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39150" y="6394450"/>
            <a:ext cx="381000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8A8A8A"/>
                </a:solidFill>
                <a:ea typeface="Osaka" charset="-128"/>
              </a:defRPr>
            </a:lvl1pPr>
          </a:lstStyle>
          <a:p>
            <a:fld id="{E94C35AD-280D-4FF5-8655-F8AD925BB378}" type="slidenum">
              <a:rPr lang="en-US" altLang="nb-NO"/>
              <a:pPr/>
              <a:t>‹#›</a:t>
            </a:fld>
            <a:endParaRPr lang="en-US" altLang="nb-NO"/>
          </a:p>
        </p:txBody>
      </p:sp>
      <p:sp>
        <p:nvSpPr>
          <p:cNvPr id="58382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25438" y="6405563"/>
            <a:ext cx="614362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rgbClr val="969696"/>
                </a:solidFill>
                <a:ea typeface="Osaka" charset="-128"/>
              </a:defRPr>
            </a:lvl1pPr>
          </a:lstStyle>
          <a:p>
            <a:fld id="{C9F1C1E0-9B8C-4037-BFBB-E8C650D39805}" type="datetime1">
              <a:rPr lang="nb-NO" altLang="nb-NO"/>
              <a:pPr/>
              <a:t>09.12.2015</a:t>
            </a:fld>
            <a:endParaRPr lang="en-US" altLang="nb-NO"/>
          </a:p>
        </p:txBody>
      </p:sp>
      <p:cxnSp>
        <p:nvCxnSpPr>
          <p:cNvPr id="1029" name="Rett linje 3"/>
          <p:cNvCxnSpPr>
            <a:cxnSpLocks noChangeShapeType="1"/>
          </p:cNvCxnSpPr>
          <p:nvPr/>
        </p:nvCxnSpPr>
        <p:spPr bwMode="auto">
          <a:xfrm>
            <a:off x="323850" y="741363"/>
            <a:ext cx="84963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30" name="Rett linje 13"/>
          <p:cNvCxnSpPr>
            <a:cxnSpLocks noChangeShapeType="1"/>
          </p:cNvCxnSpPr>
          <p:nvPr/>
        </p:nvCxnSpPr>
        <p:spPr bwMode="auto">
          <a:xfrm>
            <a:off x="323850" y="6211888"/>
            <a:ext cx="84963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031" name="Bilde 6" descr="SKL_logo.pdf"/>
          <p:cNvPicPr>
            <a:picLocks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27988" y="260350"/>
            <a:ext cx="769937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Bilde 8" descr="SKL_drops.pdf"/>
          <p:cNvPicPr>
            <a:picLocks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98938" y="6327775"/>
            <a:ext cx="747712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3" name="Plassholder for tittel 9"/>
          <p:cNvSpPr>
            <a:spLocks noGrp="1"/>
          </p:cNvSpPr>
          <p:nvPr>
            <p:ph type="title"/>
          </p:nvPr>
        </p:nvSpPr>
        <p:spPr bwMode="auto">
          <a:xfrm>
            <a:off x="324000" y="259200"/>
            <a:ext cx="4705200" cy="52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dirty="0" smtClean="0"/>
              <a:t>Her kommer tittel</a:t>
            </a:r>
          </a:p>
        </p:txBody>
      </p:sp>
    </p:spTree>
    <p:extLst>
      <p:ext uri="{BB962C8B-B14F-4D97-AF65-F5344CB8AC3E}">
        <p14:creationId xmlns:p14="http://schemas.microsoft.com/office/powerpoint/2010/main" val="805449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  <p:sldLayoutId id="2147483909" r:id="rId4"/>
    <p:sldLayoutId id="2147483910" r:id="rId5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00">
          <a:solidFill>
            <a:srgbClr val="737373"/>
          </a:solidFill>
          <a:latin typeface="+mj-lt"/>
          <a:ea typeface="+mj-ea"/>
          <a:cs typeface="Trebuchet M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00">
          <a:solidFill>
            <a:srgbClr val="737373"/>
          </a:solidFill>
          <a:latin typeface="Arial" pitchFamily="-107" charset="0"/>
          <a:ea typeface="Osaka" pitchFamily="-107" charset="-128"/>
          <a:cs typeface="Osaka" pitchFamily="-107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00">
          <a:solidFill>
            <a:srgbClr val="737373"/>
          </a:solidFill>
          <a:latin typeface="Arial" pitchFamily="-107" charset="0"/>
          <a:ea typeface="Osaka" pitchFamily="-107" charset="-128"/>
          <a:cs typeface="Osaka" pitchFamily="-107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00">
          <a:solidFill>
            <a:srgbClr val="737373"/>
          </a:solidFill>
          <a:latin typeface="Arial" pitchFamily="-107" charset="0"/>
          <a:ea typeface="Osaka" pitchFamily="-107" charset="-128"/>
          <a:cs typeface="Osaka" pitchFamily="-107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00">
          <a:solidFill>
            <a:srgbClr val="737373"/>
          </a:solidFill>
          <a:latin typeface="Arial" pitchFamily="-107" charset="0"/>
          <a:ea typeface="Osaka" pitchFamily="-107" charset="-128"/>
          <a:cs typeface="Osaka" pitchFamily="-107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-107" charset="0"/>
          <a:ea typeface="Osaka" pitchFamily="-107" charset="-128"/>
          <a:cs typeface="Osaka" pitchFamily="-107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-107" charset="0"/>
          <a:ea typeface="Osaka" pitchFamily="-107" charset="-128"/>
          <a:cs typeface="Osaka" pitchFamily="-107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-107" charset="0"/>
          <a:ea typeface="Osaka" pitchFamily="-107" charset="-128"/>
          <a:cs typeface="Osaka" pitchFamily="-107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-107" charset="0"/>
          <a:ea typeface="Osaka" pitchFamily="-107" charset="-128"/>
          <a:cs typeface="Osaka" pitchFamily="-107" charset="-128"/>
        </a:defRPr>
      </a:lvl9pPr>
    </p:titleStyle>
    <p:bodyStyle>
      <a:lvl1pPr marL="342900" indent="-342900" algn="l" rtl="0" eaLnBrk="1" fontAlgn="base" hangingPunct="1">
        <a:spcBef>
          <a:spcPts val="600"/>
        </a:spcBef>
        <a:spcAft>
          <a:spcPct val="0"/>
        </a:spcAft>
        <a:buClrTx/>
        <a:buSzPct val="90000"/>
        <a:buFont typeface="Arial" pitchFamily="34" charset="0"/>
        <a:buChar char="•"/>
        <a:defRPr sz="2600">
          <a:solidFill>
            <a:schemeClr val="tx1"/>
          </a:solidFill>
          <a:latin typeface="+mn-lt"/>
          <a:ea typeface="+mn-ea"/>
          <a:cs typeface="Trebuchet MS"/>
        </a:defRPr>
      </a:lvl1pPr>
      <a:lvl2pPr marL="809625" indent="-3619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200">
          <a:solidFill>
            <a:schemeClr val="tx1"/>
          </a:solidFill>
          <a:latin typeface="+mn-lt"/>
          <a:ea typeface="+mn-ea"/>
          <a:cs typeface="Trebuchet MS"/>
        </a:defRPr>
      </a:lvl2pPr>
      <a:lvl3pPr marL="1162050" indent="-266700" algn="l" rtl="0" eaLnBrk="1" fontAlgn="base" hangingPunct="1">
        <a:spcBef>
          <a:spcPts val="338"/>
        </a:spcBef>
        <a:spcAft>
          <a:spcPct val="0"/>
        </a:spcAft>
        <a:buFont typeface="Arial" pitchFamily="34" charset="0"/>
        <a:buChar char="•"/>
        <a:defRPr sz="1800">
          <a:solidFill>
            <a:srgbClr val="323232"/>
          </a:solidFill>
          <a:latin typeface="+mn-lt"/>
          <a:ea typeface="+mn-ea"/>
          <a:cs typeface="+mn-cs"/>
        </a:defRPr>
      </a:lvl3pPr>
      <a:lvl4pPr marL="614363" indent="757238" algn="l" rtl="0" eaLnBrk="1" fontAlgn="base" hangingPunct="1">
        <a:spcBef>
          <a:spcPts val="600"/>
        </a:spcBef>
        <a:spcAft>
          <a:spcPct val="0"/>
        </a:spcAft>
        <a:buFont typeface="Arial" pitchFamily="34" charset="0"/>
        <a:defRPr sz="1000">
          <a:solidFill>
            <a:schemeClr val="tx1"/>
          </a:solidFill>
          <a:latin typeface="+mn-lt"/>
          <a:ea typeface="+mn-ea"/>
          <a:cs typeface="+mn-cs"/>
        </a:defRPr>
      </a:lvl4pPr>
      <a:lvl5pPr marL="747713" indent="1081088" algn="l" rtl="0" eaLnBrk="1" fontAlgn="base" hangingPunct="1">
        <a:spcBef>
          <a:spcPts val="400"/>
        </a:spcBef>
        <a:spcAft>
          <a:spcPct val="0"/>
        </a:spcAft>
        <a:buFont typeface="Arial" pitchFamily="34" charset="0"/>
        <a:defRPr sz="1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n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295400"/>
            <a:ext cx="8713788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45720" rIns="90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Klikk for å redigere tekststiler i malen</a:t>
            </a:r>
          </a:p>
          <a:p>
            <a:pPr lvl="1"/>
            <a:r>
              <a:rPr lang="en-US" altLang="nb-NO" smtClean="0"/>
              <a:t>Andre nivå</a:t>
            </a:r>
          </a:p>
          <a:p>
            <a:pPr lvl="2"/>
            <a:r>
              <a:rPr lang="en-US" altLang="nb-NO" smtClean="0"/>
              <a:t>Tredje nivå</a:t>
            </a:r>
          </a:p>
          <a:p>
            <a:pPr lvl="3"/>
            <a:r>
              <a:rPr lang="en-US" altLang="nb-NO" smtClean="0"/>
              <a:t>Fjerde nivå</a:t>
            </a:r>
          </a:p>
          <a:p>
            <a:pPr lvl="4"/>
            <a:r>
              <a:rPr lang="en-US" altLang="nb-NO" smtClean="0"/>
              <a:t>Femte nivå</a:t>
            </a:r>
          </a:p>
        </p:txBody>
      </p:sp>
      <p:sp>
        <p:nvSpPr>
          <p:cNvPr id="58381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477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7D7D7D"/>
                </a:solidFill>
                <a:ea typeface="Osaka" pitchFamily="-107" charset="-128"/>
              </a:defRPr>
            </a:lvl1pPr>
          </a:lstStyle>
          <a:p>
            <a:pPr>
              <a:defRPr/>
            </a:pPr>
            <a:fld id="{C4A20C83-7DB8-47CF-95CA-D81CEE718710}" type="slidenum">
              <a:rPr lang="en-US" altLang="nb-NO">
                <a:latin typeface="Arial" charset="0"/>
              </a:rPr>
              <a:pPr>
                <a:defRPr/>
              </a:pPr>
              <a:t>‹#›</a:t>
            </a:fld>
            <a:endParaRPr lang="en-US" altLang="nb-NO">
              <a:latin typeface="Arial" charset="0"/>
            </a:endParaRPr>
          </a:p>
        </p:txBody>
      </p:sp>
      <p:sp>
        <p:nvSpPr>
          <p:cNvPr id="58382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740650" y="6477000"/>
            <a:ext cx="7937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7D7D7D"/>
                </a:solidFill>
                <a:ea typeface="Osaka" pitchFamily="-107" charset="-128"/>
              </a:defRPr>
            </a:lvl1pPr>
          </a:lstStyle>
          <a:p>
            <a:pPr>
              <a:defRPr/>
            </a:pPr>
            <a:fld id="{71A3A26C-C13C-4ADC-844F-91877B016D5D}" type="datetime1">
              <a:rPr lang="nb-NO" altLang="nb-NO">
                <a:latin typeface="Arial" charset="0"/>
              </a:rPr>
              <a:pPr>
                <a:defRPr/>
              </a:pPr>
              <a:t>09.12.2015</a:t>
            </a:fld>
            <a:endParaRPr lang="en-US" altLang="nb-NO">
              <a:latin typeface="Arial" charset="0"/>
            </a:endParaRPr>
          </a:p>
        </p:txBody>
      </p:sp>
      <p:sp>
        <p:nvSpPr>
          <p:cNvPr id="58383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876800" y="6477000"/>
            <a:ext cx="2790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7D7D7D"/>
                </a:solidFill>
                <a:ea typeface="Osaka" pitchFamily="-107" charset="-128"/>
              </a:defRPr>
            </a:lvl1pPr>
          </a:lstStyle>
          <a:p>
            <a:pPr>
              <a:defRPr/>
            </a:pPr>
            <a:endParaRPr lang="nb-NO" altLang="nb-NO">
              <a:latin typeface="Arial" charset="0"/>
            </a:endParaRPr>
          </a:p>
        </p:txBody>
      </p:sp>
      <p:sp>
        <p:nvSpPr>
          <p:cNvPr id="20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5226050" cy="64293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360000" tIns="108000" rIns="360000" bIns="10800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nb-NO" smtClean="0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876517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7" r:id="rId1"/>
    <p:sldLayoutId id="2147483928" r:id="rId2"/>
    <p:sldLayoutId id="2147483929" r:id="rId3"/>
    <p:sldLayoutId id="2147483930" r:id="rId4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-107" charset="0"/>
          <a:ea typeface="Osaka" pitchFamily="-107" charset="-128"/>
          <a:cs typeface="Osaka" pitchFamily="-107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-107" charset="0"/>
          <a:ea typeface="Osaka" pitchFamily="-107" charset="-128"/>
          <a:cs typeface="Osaka" pitchFamily="-107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-107" charset="0"/>
          <a:ea typeface="Osaka" pitchFamily="-107" charset="-128"/>
          <a:cs typeface="Osaka" pitchFamily="-107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-107" charset="0"/>
          <a:ea typeface="Osaka" pitchFamily="-107" charset="-128"/>
          <a:cs typeface="Osaka" pitchFamily="-107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-107" charset="0"/>
          <a:ea typeface="Osaka" pitchFamily="-107" charset="-128"/>
          <a:cs typeface="Osaka" pitchFamily="-107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-107" charset="0"/>
          <a:ea typeface="Osaka" pitchFamily="-107" charset="-128"/>
          <a:cs typeface="Osaka" pitchFamily="-107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-107" charset="0"/>
          <a:ea typeface="Osaka" pitchFamily="-107" charset="-128"/>
          <a:cs typeface="Osaka" pitchFamily="-107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-107" charset="0"/>
          <a:ea typeface="Osaka" pitchFamily="-107" charset="-128"/>
          <a:cs typeface="Osaka" pitchFamily="-107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7D7D7D"/>
        </a:buClr>
        <a:buFont typeface="Wingdings" pitchFamily="2" charset="2"/>
        <a:buChar char=""/>
        <a:defRPr sz="2000">
          <a:solidFill>
            <a:schemeClr val="tx1"/>
          </a:solidFill>
          <a:latin typeface="Arial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7D7D7D"/>
        </a:buClr>
        <a:buChar char="–"/>
        <a:defRPr>
          <a:solidFill>
            <a:schemeClr val="tx1"/>
          </a:solidFill>
          <a:latin typeface="Arial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7D7D7D"/>
        </a:buClr>
        <a:buChar char="•"/>
        <a:defRPr sz="1600">
          <a:solidFill>
            <a:schemeClr val="tx1"/>
          </a:solidFill>
          <a:latin typeface="Arial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7D7D7D"/>
        </a:buClr>
        <a:buChar char="–"/>
        <a:defRPr sz="1400">
          <a:solidFill>
            <a:schemeClr val="tx1"/>
          </a:solidFill>
          <a:latin typeface="Arial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7D7D7D"/>
        </a:buClr>
        <a:buChar char="»"/>
        <a:defRPr sz="1200">
          <a:solidFill>
            <a:schemeClr val="tx1"/>
          </a:solidFill>
          <a:latin typeface="Arial" charset="0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B11AE612-3142-48AD-9FD6-16D270561FB7}" type="datetime1">
              <a:rPr lang="nb-NO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09.12.2015</a:t>
            </a:fld>
            <a:endParaRPr lang="nn-NO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nn-NO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8085FF38-CCE8-4596-A6AD-77C7BC6061D3}" type="slidenum">
              <a:rPr lang="nn-NO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nn-NO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24129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2" r:id="rId1"/>
    <p:sldLayoutId id="2147483933" r:id="rId2"/>
    <p:sldLayoutId id="2147483934" r:id="rId3"/>
    <p:sldLayoutId id="2147483935" r:id="rId4"/>
    <p:sldLayoutId id="2147483936" r:id="rId5"/>
    <p:sldLayoutId id="2147483937" r:id="rId6"/>
    <p:sldLayoutId id="2147483938" r:id="rId7"/>
    <p:sldLayoutId id="2147483939" r:id="rId8"/>
    <p:sldLayoutId id="2147483940" r:id="rId9"/>
    <p:sldLayoutId id="2147483941" r:id="rId10"/>
    <p:sldLayoutId id="2147483942" r:id="rId11"/>
    <p:sldLayoutId id="2147483943" r:id="rId12"/>
    <p:sldLayoutId id="2147483944" r:id="rId13"/>
    <p:sldLayoutId id="2147483945" r:id="rId14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B11AE612-3142-48AD-9FD6-16D270561FB7}" type="datetime1">
              <a:rPr lang="nb-NO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09.12.2015</a:t>
            </a:fld>
            <a:endParaRPr lang="nn-NO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nn-NO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8085FF38-CCE8-4596-A6AD-77C7BC6061D3}" type="slidenum">
              <a:rPr lang="nn-NO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nn-NO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65071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3948" r:id="rId2"/>
    <p:sldLayoutId id="2147483949" r:id="rId3"/>
    <p:sldLayoutId id="2147483950" r:id="rId4"/>
    <p:sldLayoutId id="2147483951" r:id="rId5"/>
    <p:sldLayoutId id="2147483952" r:id="rId6"/>
    <p:sldLayoutId id="2147483953" r:id="rId7"/>
    <p:sldLayoutId id="2147483954" r:id="rId8"/>
    <p:sldLayoutId id="2147483955" r:id="rId9"/>
    <p:sldLayoutId id="2147483956" r:id="rId10"/>
    <p:sldLayoutId id="2147483957" r:id="rId11"/>
    <p:sldLayoutId id="2147483958" r:id="rId12"/>
    <p:sldLayoutId id="2147483959" r:id="rId13"/>
    <p:sldLayoutId id="2147483960" r:id="rId14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6" Type="http://schemas.openxmlformats.org/officeDocument/2006/relationships/diagramColors" Target="../diagrams/colors3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ittel 1"/>
          <p:cNvSpPr>
            <a:spLocks noGrp="1"/>
          </p:cNvSpPr>
          <p:nvPr>
            <p:ph type="ctrTitle"/>
          </p:nvPr>
        </p:nvSpPr>
        <p:spPr>
          <a:xfrm>
            <a:off x="295275" y="1892300"/>
            <a:ext cx="8553450" cy="739775"/>
          </a:xfrm>
        </p:spPr>
        <p:txBody>
          <a:bodyPr/>
          <a:lstStyle/>
          <a:p>
            <a:r>
              <a:rPr lang="nb-NO" altLang="nb-NO" dirty="0" smtClean="0"/>
              <a:t>Presentasjon til Stord Næringsråd</a:t>
            </a:r>
            <a:br>
              <a:rPr lang="nb-NO" altLang="nb-NO" dirty="0" smtClean="0"/>
            </a:br>
            <a:r>
              <a:rPr lang="nb-NO" altLang="nb-NO" sz="1800" dirty="0" smtClean="0"/>
              <a:t>10. desember 2015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alphaModFix amt="63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pe 12"/>
          <p:cNvGrpSpPr/>
          <p:nvPr/>
        </p:nvGrpSpPr>
        <p:grpSpPr>
          <a:xfrm>
            <a:off x="611560" y="3371473"/>
            <a:ext cx="3695167" cy="3169126"/>
            <a:chOff x="5004048" y="3989972"/>
            <a:chExt cx="3251124" cy="2272552"/>
          </a:xfrm>
        </p:grpSpPr>
        <p:graphicFrame>
          <p:nvGraphicFramePr>
            <p:cNvPr id="9" name="Group 4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859923512"/>
                </p:ext>
              </p:extLst>
            </p:nvPr>
          </p:nvGraphicFramePr>
          <p:xfrm>
            <a:off x="5038070" y="4338993"/>
            <a:ext cx="3217102" cy="1923531"/>
          </p:xfrm>
          <a:graphic>
            <a:graphicData uri="http://schemas.openxmlformats.org/drawingml/2006/table">
              <a:tbl>
                <a:tblPr/>
                <a:tblGrid>
                  <a:gridCol w="1828249"/>
                  <a:gridCol w="1828249"/>
                </a:tblGrid>
                <a:tr h="305287">
                  <a:tc>
                    <a:txBody>
                      <a:bodyPr/>
                      <a:lstStyle>
                        <a:lvl1pPr marL="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1pPr>
                        <a:lvl2pPr marL="4572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2pPr>
                        <a:lvl3pPr marL="9144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3pPr>
                        <a:lvl4pPr marL="13716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4pPr>
                        <a:lvl5pPr marL="18288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5pPr>
                        <a:lvl6pPr marL="22860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6pPr>
                        <a:lvl7pPr marL="27432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7pPr>
                        <a:lvl8pPr marL="32004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8pPr>
                        <a:lvl9pPr marL="36576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rgbClr val="7D7D7D"/>
                          </a:buClr>
                          <a:buSzTx/>
                          <a:buFont typeface="Wingdings" pitchFamily="2" charset="2"/>
                          <a:buNone/>
                          <a:tabLst/>
                        </a:pPr>
                        <a:r>
                          <a:rPr kumimoji="0" lang="nb-NO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  <a:ea typeface="Osaka" pitchFamily="-107" charset="-128"/>
                          </a:rPr>
                          <a:t>Omsetning</a:t>
                        </a:r>
                      </a:p>
                    </a:txBody>
                    <a:tcPr marT="45734" marB="45734" horzOverflow="overflow">
                      <a:lnL w="2857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2857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1pPr>
                        <a:lvl2pPr marL="4572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2pPr>
                        <a:lvl3pPr marL="9144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3pPr>
                        <a:lvl4pPr marL="13716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4pPr>
                        <a:lvl5pPr marL="18288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5pPr>
                        <a:lvl6pPr marL="22860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6pPr>
                        <a:lvl7pPr marL="27432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7pPr>
                        <a:lvl8pPr marL="32004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8pPr>
                        <a:lvl9pPr marL="36576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9pPr>
                      </a:lstStyle>
                      <a:p>
                        <a:pPr marL="0" marR="0" lvl="0" indent="0" algn="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rgbClr val="7D7D7D"/>
                          </a:buClr>
                          <a:buSzTx/>
                          <a:buFont typeface="Wingdings" pitchFamily="2" charset="2"/>
                          <a:buNone/>
                          <a:tabLst/>
                        </a:pPr>
                        <a:r>
                          <a:rPr kumimoji="0" lang="nb-NO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  <a:ea typeface="Osaka" pitchFamily="-107" charset="-128"/>
                          </a:rPr>
                          <a:t>845</a:t>
                        </a:r>
                      </a:p>
                    </a:txBody>
                    <a:tcPr marT="45734" marB="45734" horzOverflow="overflow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2857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2857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</a:tr>
                <a:tr h="290003">
                  <a:tc>
                    <a:txBody>
                      <a:bodyPr/>
                      <a:lstStyle>
                        <a:lvl1pPr marL="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1pPr>
                        <a:lvl2pPr marL="4572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2pPr>
                        <a:lvl3pPr marL="9144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3pPr>
                        <a:lvl4pPr marL="13716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4pPr>
                        <a:lvl5pPr marL="18288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5pPr>
                        <a:lvl6pPr marL="22860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6pPr>
                        <a:lvl7pPr marL="27432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7pPr>
                        <a:lvl8pPr marL="32004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8pPr>
                        <a:lvl9pPr marL="36576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rgbClr val="7D7D7D"/>
                          </a:buClr>
                          <a:buSzTx/>
                          <a:buFont typeface="Wingdings" pitchFamily="2" charset="2"/>
                          <a:buNone/>
                          <a:tabLst/>
                        </a:pPr>
                        <a:r>
                          <a:rPr kumimoji="0" lang="nb-NO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  <a:ea typeface="Osaka" pitchFamily="-107" charset="-128"/>
                          </a:rPr>
                          <a:t>Driftsresultat</a:t>
                        </a:r>
                      </a:p>
                    </a:txBody>
                    <a:tcPr marT="45734" marB="45734" horzOverflow="overflow">
                      <a:lnL w="2857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1pPr>
                        <a:lvl2pPr marL="4572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2pPr>
                        <a:lvl3pPr marL="9144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3pPr>
                        <a:lvl4pPr marL="13716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4pPr>
                        <a:lvl5pPr marL="18288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5pPr>
                        <a:lvl6pPr marL="22860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6pPr>
                        <a:lvl7pPr marL="27432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7pPr>
                        <a:lvl8pPr marL="32004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8pPr>
                        <a:lvl9pPr marL="36576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9pPr>
                      </a:lstStyle>
                      <a:p>
                        <a:pPr marL="0" marR="0" lvl="0" indent="0" algn="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rgbClr val="7D7D7D"/>
                          </a:buClr>
                          <a:buSzTx/>
                          <a:buFont typeface="Wingdings" pitchFamily="2" charset="2"/>
                          <a:buNone/>
                          <a:tabLst/>
                        </a:pPr>
                        <a:r>
                          <a:rPr kumimoji="0" lang="nb-NO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  <a:ea typeface="Osaka" pitchFamily="-107" charset="-128"/>
                          </a:rPr>
                          <a:t>299</a:t>
                        </a:r>
                      </a:p>
                    </a:txBody>
                    <a:tcPr marT="45734" marB="45734" horzOverflow="overflow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2857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</a:tr>
                <a:tr h="434991">
                  <a:tc>
                    <a:txBody>
                      <a:bodyPr/>
                      <a:lstStyle>
                        <a:lvl1pPr marL="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1pPr>
                        <a:lvl2pPr marL="4572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2pPr>
                        <a:lvl3pPr marL="9144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3pPr>
                        <a:lvl4pPr marL="13716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4pPr>
                        <a:lvl5pPr marL="18288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5pPr>
                        <a:lvl6pPr marL="22860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6pPr>
                        <a:lvl7pPr marL="27432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7pPr>
                        <a:lvl8pPr marL="32004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8pPr>
                        <a:lvl9pPr marL="36576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rgbClr val="7D7D7D"/>
                          </a:buClr>
                          <a:buSzTx/>
                          <a:buFont typeface="Wingdings" pitchFamily="2" charset="2"/>
                          <a:buNone/>
                          <a:tabLst/>
                        </a:pPr>
                        <a:r>
                          <a:rPr kumimoji="0" lang="nb-NO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  <a:ea typeface="Osaka" pitchFamily="-107" charset="-128"/>
                          </a:rPr>
                          <a:t>Årsresultat</a:t>
                        </a:r>
                        <a:br>
                          <a:rPr kumimoji="0" lang="nb-NO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  <a:ea typeface="Osaka" pitchFamily="-107" charset="-128"/>
                          </a:rPr>
                        </a:br>
                        <a:r>
                          <a:rPr kumimoji="0" lang="nb-NO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  <a:ea typeface="Osaka" pitchFamily="-107" charset="-128"/>
                          </a:rPr>
                          <a:t>etter skatt</a:t>
                        </a:r>
                      </a:p>
                    </a:txBody>
                    <a:tcPr marT="45734" marB="45734" horzOverflow="overflow">
                      <a:lnL w="2857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1pPr>
                        <a:lvl2pPr marL="4572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2pPr>
                        <a:lvl3pPr marL="9144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3pPr>
                        <a:lvl4pPr marL="13716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4pPr>
                        <a:lvl5pPr marL="18288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5pPr>
                        <a:lvl6pPr marL="22860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6pPr>
                        <a:lvl7pPr marL="27432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7pPr>
                        <a:lvl8pPr marL="32004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8pPr>
                        <a:lvl9pPr marL="36576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9pPr>
                      </a:lstStyle>
                      <a:p>
                        <a:pPr marL="0" marR="0" lvl="0" indent="0" algn="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rgbClr val="7D7D7D"/>
                          </a:buClr>
                          <a:buSzTx/>
                          <a:buFont typeface="Wingdings" pitchFamily="2" charset="2"/>
                          <a:buNone/>
                          <a:tabLst/>
                        </a:pPr>
                        <a:r>
                          <a:rPr kumimoji="0" lang="nb-NO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  <a:ea typeface="Osaka" pitchFamily="-107" charset="-128"/>
                          </a:rPr>
                          <a:t>124</a:t>
                        </a:r>
                      </a:p>
                    </a:txBody>
                    <a:tcPr marT="45734" marB="45734" horzOverflow="overflow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2857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</a:tr>
                <a:tr h="290003"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rgbClr val="7D7D7D"/>
                          </a:buClr>
                          <a:buSzTx/>
                          <a:buFont typeface="Wingdings" pitchFamily="2" charset="2"/>
                          <a:buNone/>
                          <a:tabLst/>
                        </a:pPr>
                        <a:r>
                          <a:rPr kumimoji="0" lang="nb-NO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  <a:ea typeface="Osaka" pitchFamily="-107" charset="-128"/>
                          </a:rPr>
                          <a:t>Utbytte</a:t>
                        </a:r>
                      </a:p>
                    </a:txBody>
                    <a:tcPr marT="45734" marB="45734" horzOverflow="overflow">
                      <a:lnL w="2857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rgbClr val="7D7D7D"/>
                          </a:buClr>
                          <a:buSzTx/>
                          <a:buFont typeface="Wingdings" pitchFamily="2" charset="2"/>
                          <a:buNone/>
                          <a:tabLst/>
                        </a:pPr>
                        <a:r>
                          <a:rPr kumimoji="0" lang="nb-NO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  <a:ea typeface="Osaka" pitchFamily="-107" charset="-128"/>
                          </a:rPr>
                          <a:t>93</a:t>
                        </a:r>
                      </a:p>
                    </a:txBody>
                    <a:tcPr marT="45734" marB="45734" horzOverflow="overflow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2857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</a:tr>
                <a:tr h="290003">
                  <a:tc>
                    <a:txBody>
                      <a:bodyPr/>
                      <a:lstStyle>
                        <a:lvl1pPr marL="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1pPr>
                        <a:lvl2pPr marL="4572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2pPr>
                        <a:lvl3pPr marL="9144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3pPr>
                        <a:lvl4pPr marL="13716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4pPr>
                        <a:lvl5pPr marL="18288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5pPr>
                        <a:lvl6pPr marL="22860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6pPr>
                        <a:lvl7pPr marL="27432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7pPr>
                        <a:lvl8pPr marL="32004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8pPr>
                        <a:lvl9pPr marL="36576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rgbClr val="7D7D7D"/>
                          </a:buClr>
                          <a:buSzTx/>
                          <a:buFont typeface="Wingdings" pitchFamily="2" charset="2"/>
                          <a:buNone/>
                          <a:tabLst/>
                        </a:pPr>
                        <a:r>
                          <a:rPr kumimoji="0" lang="nb-NO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  <a:ea typeface="Osaka" pitchFamily="-107" charset="-128"/>
                          </a:rPr>
                          <a:t>Totalkapital</a:t>
                        </a:r>
                      </a:p>
                    </a:txBody>
                    <a:tcPr marT="45734" marB="45734" horzOverflow="overflow">
                      <a:lnL w="2857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1pPr>
                        <a:lvl2pPr marL="4572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2pPr>
                        <a:lvl3pPr marL="9144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3pPr>
                        <a:lvl4pPr marL="13716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4pPr>
                        <a:lvl5pPr marL="18288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5pPr>
                        <a:lvl6pPr marL="22860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6pPr>
                        <a:lvl7pPr marL="27432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7pPr>
                        <a:lvl8pPr marL="32004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8pPr>
                        <a:lvl9pPr marL="36576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9pPr>
                      </a:lstStyle>
                      <a:p>
                        <a:pPr marL="0" marR="0" lvl="0" indent="0" algn="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rgbClr val="7D7D7D"/>
                          </a:buClr>
                          <a:buSzTx/>
                          <a:buFont typeface="Wingdings" pitchFamily="2" charset="2"/>
                          <a:buNone/>
                          <a:tabLst/>
                        </a:pPr>
                        <a:r>
                          <a:rPr kumimoji="0" lang="nb-NO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  <a:ea typeface="Osaka" pitchFamily="-107" charset="-128"/>
                          </a:rPr>
                          <a:t>3.151</a:t>
                        </a:r>
                      </a:p>
                    </a:txBody>
                    <a:tcPr marT="45734" marB="45734" horzOverflow="overflow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2857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</a:tr>
                <a:tr h="290003">
                  <a:tc>
                    <a:txBody>
                      <a:bodyPr/>
                      <a:lstStyle>
                        <a:lvl1pPr marL="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1pPr>
                        <a:lvl2pPr marL="4572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2pPr>
                        <a:lvl3pPr marL="9144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3pPr>
                        <a:lvl4pPr marL="13716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4pPr>
                        <a:lvl5pPr marL="18288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5pPr>
                        <a:lvl6pPr marL="22860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6pPr>
                        <a:lvl7pPr marL="27432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7pPr>
                        <a:lvl8pPr marL="32004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8pPr>
                        <a:lvl9pPr marL="36576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rgbClr val="7D7D7D"/>
                          </a:buClr>
                          <a:buSzTx/>
                          <a:buFont typeface="Wingdings" pitchFamily="2" charset="2"/>
                          <a:buNone/>
                          <a:tabLst/>
                        </a:pPr>
                        <a:r>
                          <a:rPr kumimoji="0" lang="nb-NO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  <a:ea typeface="Osaka" pitchFamily="-107" charset="-128"/>
                          </a:rPr>
                          <a:t>Ansatte</a:t>
                        </a:r>
                      </a:p>
                    </a:txBody>
                    <a:tcPr marT="45734" marB="45734" horzOverflow="overflow">
                      <a:lnL w="2857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2857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1pPr>
                        <a:lvl2pPr marL="4572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2pPr>
                        <a:lvl3pPr marL="9144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3pPr>
                        <a:lvl4pPr marL="13716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4pPr>
                        <a:lvl5pPr marL="18288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5pPr>
                        <a:lvl6pPr marL="22860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6pPr>
                        <a:lvl7pPr marL="27432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7pPr>
                        <a:lvl8pPr marL="32004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8pPr>
                        <a:lvl9pPr marL="36576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"/>
                            <a:ea typeface=""/>
                            <a:cs typeface=""/>
                          </a:defRPr>
                        </a:lvl9pPr>
                      </a:lstStyle>
                      <a:p>
                        <a:pPr marL="0" marR="0" lvl="0" indent="0" algn="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rgbClr val="7D7D7D"/>
                          </a:buClr>
                          <a:buSzTx/>
                          <a:buFont typeface="Wingdings" pitchFamily="2" charset="2"/>
                          <a:buNone/>
                          <a:tabLst/>
                        </a:pPr>
                        <a:r>
                          <a:rPr kumimoji="0" lang="nb-NO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  <a:ea typeface="Osaka" pitchFamily="-107" charset="-128"/>
                          </a:rPr>
                          <a:t>116</a:t>
                        </a:r>
                      </a:p>
                    </a:txBody>
                    <a:tcPr marT="45734" marB="45734" horzOverflow="overflow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2857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2857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</a:tr>
              </a:tbl>
            </a:graphicData>
          </a:graphic>
        </p:graphicFrame>
        <p:sp>
          <p:nvSpPr>
            <p:cNvPr id="3" name="TekstSylinder 2"/>
            <p:cNvSpPr txBox="1"/>
            <p:nvPr/>
          </p:nvSpPr>
          <p:spPr>
            <a:xfrm>
              <a:off x="5004048" y="3989972"/>
              <a:ext cx="2619343" cy="2869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nb-NO" sz="2000" dirty="0" smtClean="0">
                  <a:solidFill>
                    <a:srgbClr val="3C3C3C"/>
                  </a:solidFill>
                  <a:latin typeface="Arial"/>
                  <a:ea typeface="Osaka"/>
                </a:rPr>
                <a:t> Hovedtall, 2014 i mill. kr</a:t>
              </a:r>
              <a:endParaRPr lang="nn-NO" sz="2000" dirty="0">
                <a:solidFill>
                  <a:srgbClr val="3C3C3C"/>
                </a:solidFill>
                <a:latin typeface="Arial"/>
                <a:ea typeface="Osaka"/>
              </a:endParaRPr>
            </a:p>
          </p:txBody>
        </p:sp>
      </p:grpSp>
      <p:graphicFrame>
        <p:nvGraphicFramePr>
          <p:cNvPr id="6" name="Tabell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5357370"/>
              </p:ext>
            </p:extLst>
          </p:nvPr>
        </p:nvGraphicFramePr>
        <p:xfrm>
          <a:off x="4722908" y="3357874"/>
          <a:ext cx="3960440" cy="33114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7126"/>
                <a:gridCol w="1373314"/>
              </a:tblGrid>
              <a:tr h="447646"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Aksjonær</a:t>
                      </a:r>
                      <a:endParaRPr lang="nn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400" dirty="0" smtClean="0"/>
                        <a:t>Aksjepost</a:t>
                      </a:r>
                      <a:endParaRPr lang="nn-NO" sz="1400" dirty="0"/>
                    </a:p>
                  </a:txBody>
                  <a:tcPr/>
                </a:tc>
              </a:tr>
              <a:tr h="357980"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Haugaland Kraft</a:t>
                      </a:r>
                      <a:r>
                        <a:rPr lang="nb-NO" sz="1200" baseline="0" dirty="0" smtClean="0"/>
                        <a:t> AS</a:t>
                      </a:r>
                      <a:endParaRPr lang="nn-NO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200" dirty="0" smtClean="0"/>
                        <a:t>40,92%</a:t>
                      </a:r>
                      <a:endParaRPr lang="nn-NO" sz="1200" dirty="0"/>
                    </a:p>
                  </a:txBody>
                  <a:tcPr/>
                </a:tc>
              </a:tr>
              <a:tr h="357980"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BKK</a:t>
                      </a:r>
                      <a:r>
                        <a:rPr lang="nb-NO" sz="1200" baseline="0" dirty="0" smtClean="0"/>
                        <a:t> AS</a:t>
                      </a:r>
                      <a:endParaRPr lang="nn-NO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200" dirty="0" smtClean="0"/>
                        <a:t>33,77%</a:t>
                      </a:r>
                      <a:endParaRPr lang="nn-NO" sz="1200" dirty="0"/>
                    </a:p>
                  </a:txBody>
                  <a:tcPr/>
                </a:tc>
              </a:tr>
              <a:tr h="357980"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Finnås Kraftlag</a:t>
                      </a:r>
                      <a:r>
                        <a:rPr lang="nb-NO" sz="1200" baseline="0" dirty="0" smtClean="0"/>
                        <a:t> SA</a:t>
                      </a:r>
                      <a:endParaRPr lang="nn-NO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200" dirty="0" smtClean="0"/>
                        <a:t>10,14%</a:t>
                      </a:r>
                      <a:endParaRPr lang="nn-NO" sz="1200" dirty="0"/>
                    </a:p>
                  </a:txBody>
                  <a:tcPr/>
                </a:tc>
              </a:tr>
              <a:tr h="357980"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Tysnes Kraftlag</a:t>
                      </a:r>
                      <a:endParaRPr lang="nn-NO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200" dirty="0" smtClean="0"/>
                        <a:t>4,40%</a:t>
                      </a:r>
                      <a:endParaRPr lang="nn-NO" sz="1200" dirty="0"/>
                    </a:p>
                  </a:txBody>
                  <a:tcPr/>
                </a:tc>
              </a:tr>
              <a:tr h="357980"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Fitjar Kraftlag SA</a:t>
                      </a:r>
                      <a:endParaRPr lang="nn-NO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200" dirty="0" smtClean="0"/>
                        <a:t>3,39%</a:t>
                      </a:r>
                      <a:endParaRPr lang="nn-NO" sz="1200" dirty="0"/>
                    </a:p>
                  </a:txBody>
                  <a:tcPr/>
                </a:tc>
              </a:tr>
              <a:tr h="357980"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Fjelberg Kraftlag SA</a:t>
                      </a:r>
                      <a:endParaRPr lang="nn-NO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200" dirty="0" smtClean="0"/>
                        <a:t>2,97%</a:t>
                      </a:r>
                      <a:endParaRPr lang="nn-NO" sz="1200" dirty="0"/>
                    </a:p>
                  </a:txBody>
                  <a:tcPr/>
                </a:tc>
              </a:tr>
              <a:tr h="357980"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Skånevik Ølen Kraftlag SA</a:t>
                      </a:r>
                      <a:endParaRPr lang="nn-NO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200" dirty="0" smtClean="0"/>
                        <a:t>2,27%</a:t>
                      </a:r>
                      <a:endParaRPr lang="nn-NO" sz="1200" dirty="0"/>
                    </a:p>
                  </a:txBody>
                  <a:tcPr/>
                </a:tc>
              </a:tr>
              <a:tr h="357980"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Stord kommune</a:t>
                      </a:r>
                      <a:endParaRPr lang="nn-NO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200" dirty="0" smtClean="0"/>
                        <a:t>2,14%</a:t>
                      </a:r>
                      <a:endParaRPr lang="nn-NO" sz="12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Bilde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5776" y="1268760"/>
            <a:ext cx="4334265" cy="1490475"/>
          </a:xfrm>
          <a:prstGeom prst="rect">
            <a:avLst/>
          </a:prstGeom>
        </p:spPr>
      </p:pic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C85FCC-D656-42C4-B5BC-182B74E9DF43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988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Plassholder for dato 4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7D7D7D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7D7D7D"/>
              </a:buClr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7D7D7D"/>
              </a:buClr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7D7D7D"/>
              </a:buClr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C58E199-0E94-4C4A-9577-EFD994A391D2}" type="datetime1">
              <a:rPr lang="nb-NO" altLang="nb-NO" sz="800" smtClean="0">
                <a:solidFill>
                  <a:srgbClr val="7D7D7D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09.12.2015</a:t>
            </a:fld>
            <a:endParaRPr lang="en-US" altLang="nb-NO" sz="800" smtClean="0">
              <a:solidFill>
                <a:srgbClr val="7D7D7D"/>
              </a:solidFill>
            </a:endParaRPr>
          </a:p>
        </p:txBody>
      </p:sp>
      <p:sp>
        <p:nvSpPr>
          <p:cNvPr id="23554" name="Plassholder for lysbildenumm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7D7D7D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7D7D7D"/>
              </a:buClr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7D7D7D"/>
              </a:buClr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7D7D7D"/>
              </a:buClr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4F4788A-7D18-4966-A6C3-C9C3D6F6FE00}" type="slidenum">
              <a:rPr lang="en-US" altLang="nb-NO" sz="800" smtClean="0">
                <a:solidFill>
                  <a:srgbClr val="7D7D7D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US" altLang="nb-NO" sz="800" dirty="0" smtClean="0">
              <a:solidFill>
                <a:srgbClr val="7D7D7D"/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-7996" y="105781"/>
            <a:ext cx="2977647" cy="525886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360000" tIns="108000" rIns="360000" bIns="108000" anchor="ctr"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9pPr>
          </a:lstStyle>
          <a:p>
            <a:pPr eaLnBrk="1" hangingPunct="1">
              <a:defRPr/>
            </a:pPr>
            <a:r>
              <a:rPr lang="nn-NO" sz="2000" dirty="0" smtClean="0">
                <a:solidFill>
                  <a:srgbClr val="737373"/>
                </a:solidFill>
                <a:cs typeface="Trebuchet MS"/>
              </a:rPr>
              <a:t>Mål- og strategiplan</a:t>
            </a:r>
            <a:endParaRPr lang="nn-NO" sz="2000" dirty="0">
              <a:solidFill>
                <a:srgbClr val="737373"/>
              </a:solidFill>
              <a:cs typeface="Trebuchet MS"/>
            </a:endParaRPr>
          </a:p>
        </p:txBody>
      </p:sp>
      <p:sp>
        <p:nvSpPr>
          <p:cNvPr id="2" name="TekstSylinder 1"/>
          <p:cNvSpPr txBox="1"/>
          <p:nvPr/>
        </p:nvSpPr>
        <p:spPr>
          <a:xfrm>
            <a:off x="384468" y="1276720"/>
            <a:ext cx="3727302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n-NO" b="1" dirty="0" smtClean="0">
                <a:solidFill>
                  <a:srgbClr val="3C3C3C"/>
                </a:solidFill>
              </a:rPr>
              <a:t>Verdiskaping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n-NO" b="1" dirty="0" smtClean="0">
              <a:solidFill>
                <a:srgbClr val="3C3C3C"/>
              </a:solidFill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nn-NO" sz="2000" b="1" dirty="0" err="1" smtClean="0">
                <a:solidFill>
                  <a:srgbClr val="3C3C3C"/>
                </a:solidFill>
              </a:rPr>
              <a:t>Spissing</a:t>
            </a:r>
            <a:r>
              <a:rPr lang="nn-NO" sz="2000" b="1" dirty="0" smtClean="0">
                <a:solidFill>
                  <a:srgbClr val="3C3C3C"/>
                </a:solidFill>
              </a:rPr>
              <a:t> og fokus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nn-NO" sz="2000" b="1" dirty="0" smtClean="0">
              <a:solidFill>
                <a:srgbClr val="3C3C3C"/>
              </a:solidFill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nn-NO" sz="2000" b="1" dirty="0" smtClean="0">
                <a:solidFill>
                  <a:srgbClr val="3C3C3C"/>
                </a:solidFill>
              </a:rPr>
              <a:t>Samarbeid og struktur</a:t>
            </a:r>
          </a:p>
          <a:p>
            <a:endParaRPr lang="nn-NO" dirty="0">
              <a:solidFill>
                <a:srgbClr val="3C3C3C"/>
              </a:solidFill>
            </a:endParaRPr>
          </a:p>
        </p:txBody>
      </p:sp>
      <p:pic>
        <p:nvPicPr>
          <p:cNvPr id="8" name="Picture 2" descr="K:\Bilder\Tom Haga\Tom_Haga_2014\Tom Haga 1 2014\SKL_aug14_119.tif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026573" y="868274"/>
            <a:ext cx="3803102" cy="4932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Sylinder 2"/>
          <p:cNvSpPr txBox="1"/>
          <p:nvPr/>
        </p:nvSpPr>
        <p:spPr>
          <a:xfrm>
            <a:off x="5866410" y="5800726"/>
            <a:ext cx="19575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err="1" smtClean="0">
                <a:solidFill>
                  <a:srgbClr val="3C3C3C"/>
                </a:solidFill>
              </a:rPr>
              <a:t>Rennande</a:t>
            </a:r>
            <a:r>
              <a:rPr lang="nb-NO" sz="1200" dirty="0" smtClean="0">
                <a:solidFill>
                  <a:srgbClr val="3C3C3C"/>
                </a:solidFill>
              </a:rPr>
              <a:t> vatn vert til gull</a:t>
            </a:r>
            <a:endParaRPr lang="nn-NO" sz="1200" dirty="0">
              <a:solidFill>
                <a:srgbClr val="3C3C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24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tel 1"/>
          <p:cNvSpPr>
            <a:spLocks noGrp="1"/>
          </p:cNvSpPr>
          <p:nvPr>
            <p:ph type="title"/>
          </p:nvPr>
        </p:nvSpPr>
        <p:spPr>
          <a:xfrm>
            <a:off x="231224" y="297263"/>
            <a:ext cx="4706441" cy="426309"/>
          </a:xfrm>
        </p:spPr>
        <p:txBody>
          <a:bodyPr/>
          <a:lstStyle/>
          <a:p>
            <a:r>
              <a:rPr lang="nn-NO" altLang="nb-NO" sz="2000" dirty="0" smtClean="0"/>
              <a:t>Eksterne drivarar</a:t>
            </a:r>
            <a:r>
              <a:rPr lang="nb-NO" altLang="nb-NO" dirty="0" smtClean="0"/>
              <a:t/>
            </a:r>
            <a:br>
              <a:rPr lang="nb-NO" altLang="nb-NO" dirty="0" smtClean="0"/>
            </a:br>
            <a:endParaRPr lang="nb-NO" altLang="nb-NO" dirty="0" smtClean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fld id="{82F73879-FC8C-41FF-B26B-66A4E6C5C6B6}" type="datetime1">
              <a:rPr lang="nb-NO" altLang="nb-NO" sz="800">
                <a:solidFill>
                  <a:srgbClr val="969696"/>
                </a:solidFill>
                <a:ea typeface="Osaka" charset="-128"/>
              </a:rPr>
              <a:pPr/>
              <a:t>09.12.2015</a:t>
            </a:fld>
            <a:endParaRPr lang="en-US" altLang="nb-NO" sz="800">
              <a:solidFill>
                <a:srgbClr val="969696"/>
              </a:solidFill>
              <a:ea typeface="Osaka" charset="-128"/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fld id="{086F216B-E47C-4DE6-940C-09EA23ABDC0B}" type="slidenum">
              <a:rPr lang="en-US" altLang="nb-NO" sz="800">
                <a:solidFill>
                  <a:srgbClr val="8A8A8A"/>
                </a:solidFill>
                <a:ea typeface="Osaka" charset="-128"/>
              </a:rPr>
              <a:pPr/>
              <a:t>4</a:t>
            </a:fld>
            <a:endParaRPr lang="en-US" altLang="nb-NO" sz="800">
              <a:solidFill>
                <a:srgbClr val="8A8A8A"/>
              </a:solidFill>
              <a:ea typeface="Osaka" charset="-128"/>
            </a:endParaRPr>
          </a:p>
        </p:txBody>
      </p:sp>
      <p:sp>
        <p:nvSpPr>
          <p:cNvPr id="11" name="Plassholder for innhold 2"/>
          <p:cNvSpPr txBox="1">
            <a:spLocks/>
          </p:cNvSpPr>
          <p:nvPr/>
        </p:nvSpPr>
        <p:spPr>
          <a:xfrm>
            <a:off x="231224" y="1117381"/>
            <a:ext cx="8103151" cy="4988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600"/>
              </a:spcAft>
              <a:defRPr/>
            </a:pPr>
            <a:r>
              <a:rPr lang="nn-NO" sz="2800" dirty="0" smtClean="0">
                <a:solidFill>
                  <a:sysClr val="windowText" lastClr="000000"/>
                </a:solidFill>
              </a:rPr>
              <a:t>Rammevilkår</a:t>
            </a:r>
            <a:r>
              <a:rPr lang="nn-NO" sz="3100" dirty="0" smtClean="0">
                <a:solidFill>
                  <a:sysClr val="windowText" lastClr="000000"/>
                </a:solidFill>
              </a:rPr>
              <a:t> </a:t>
            </a:r>
            <a:endParaRPr lang="nn-NO" sz="3100" dirty="0">
              <a:solidFill>
                <a:sysClr val="windowText" lastClr="000000"/>
              </a:solidFill>
            </a:endParaRPr>
          </a:p>
          <a:p>
            <a:pPr lvl="1" fontAlgn="auto">
              <a:spcAft>
                <a:spcPts val="600"/>
              </a:spcAft>
              <a:defRPr/>
            </a:pPr>
            <a:r>
              <a:rPr lang="nn-NO" sz="2100" dirty="0" smtClean="0">
                <a:solidFill>
                  <a:sysClr val="windowText" lastClr="000000"/>
                </a:solidFill>
              </a:rPr>
              <a:t>Nett</a:t>
            </a:r>
          </a:p>
          <a:p>
            <a:pPr lvl="2" fontAlgn="auto">
              <a:spcAft>
                <a:spcPts val="600"/>
              </a:spcAft>
              <a:defRPr/>
            </a:pPr>
            <a:r>
              <a:rPr lang="nn-NO" sz="1900" dirty="0" smtClean="0">
                <a:solidFill>
                  <a:sysClr val="windowText" lastClr="000000"/>
                </a:solidFill>
              </a:rPr>
              <a:t>Nøytralitet</a:t>
            </a:r>
          </a:p>
          <a:p>
            <a:pPr lvl="2" fontAlgn="auto">
              <a:spcAft>
                <a:spcPts val="600"/>
              </a:spcAft>
              <a:defRPr/>
            </a:pPr>
            <a:r>
              <a:rPr lang="nb-NO" sz="1900" dirty="0" smtClean="0">
                <a:solidFill>
                  <a:sysClr val="windowText" lastClr="000000"/>
                </a:solidFill>
              </a:rPr>
              <a:t>Effektiv drift</a:t>
            </a:r>
          </a:p>
          <a:p>
            <a:pPr marL="914400" lvl="2" indent="0" fontAlgn="auto"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endParaRPr lang="nb-NO" sz="1900" dirty="0" smtClean="0">
              <a:solidFill>
                <a:sysClr val="windowText" lastClr="000000"/>
              </a:solidFill>
            </a:endParaRPr>
          </a:p>
          <a:p>
            <a:pPr fontAlgn="auto">
              <a:spcAft>
                <a:spcPts val="600"/>
              </a:spcAft>
              <a:defRPr/>
            </a:pPr>
            <a:r>
              <a:rPr lang="nb-NO" sz="2700" dirty="0" smtClean="0">
                <a:solidFill>
                  <a:sysClr val="windowText" lastClr="000000"/>
                </a:solidFill>
              </a:rPr>
              <a:t>Prisutvikling</a:t>
            </a:r>
            <a:endParaRPr lang="nn-NO" sz="2700" dirty="0">
              <a:solidFill>
                <a:sysClr val="windowText" lastClr="000000"/>
              </a:solidFill>
            </a:endParaRPr>
          </a:p>
          <a:p>
            <a:pPr fontAlgn="auto">
              <a:spcAft>
                <a:spcPts val="600"/>
              </a:spcAft>
              <a:defRPr/>
            </a:pPr>
            <a:endParaRPr lang="nn-NO" sz="2700" dirty="0" smtClean="0">
              <a:solidFill>
                <a:sysClr val="windowText" lastClr="000000"/>
              </a:solidFill>
            </a:endParaRPr>
          </a:p>
          <a:p>
            <a:pPr fontAlgn="auto">
              <a:spcAft>
                <a:spcPts val="600"/>
              </a:spcAft>
              <a:defRPr/>
            </a:pPr>
            <a:r>
              <a:rPr lang="nn-NO" sz="2800" dirty="0" smtClean="0">
                <a:solidFill>
                  <a:sysClr val="windowText" lastClr="000000"/>
                </a:solidFill>
              </a:rPr>
              <a:t>Strukturendring av bransjen</a:t>
            </a:r>
            <a:endParaRPr lang="nn-NO" sz="2100" dirty="0" smtClean="0">
              <a:solidFill>
                <a:sysClr val="windowText" lastClr="000000"/>
              </a:solidFill>
            </a:endParaRPr>
          </a:p>
          <a:p>
            <a:pPr lvl="1" fontAlgn="auto">
              <a:spcAft>
                <a:spcPts val="0"/>
              </a:spcAft>
              <a:defRPr/>
            </a:pPr>
            <a:endParaRPr lang="nn-NO" sz="2200" dirty="0" smtClean="0">
              <a:solidFill>
                <a:sysClr val="windowText" lastClr="000000"/>
              </a:solidFill>
            </a:endParaRPr>
          </a:p>
          <a:p>
            <a:pPr marL="914400" lvl="2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nb-NO" sz="1800" dirty="0" smtClean="0">
                <a:solidFill>
                  <a:sysClr val="windowText" lastClr="000000"/>
                </a:solidFill>
              </a:rPr>
              <a:t> </a:t>
            </a:r>
          </a:p>
          <a:p>
            <a:pPr lvl="2" fontAlgn="auto">
              <a:spcAft>
                <a:spcPts val="0"/>
              </a:spcAft>
              <a:defRPr/>
            </a:pPr>
            <a:endParaRPr lang="nb-NO" sz="1800" dirty="0" smtClean="0">
              <a:solidFill>
                <a:sysClr val="windowText" lastClr="00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2786" y="1039387"/>
            <a:ext cx="5377703" cy="302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746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il høyre 33"/>
          <p:cNvSpPr/>
          <p:nvPr/>
        </p:nvSpPr>
        <p:spPr>
          <a:xfrm>
            <a:off x="5662057" y="1800634"/>
            <a:ext cx="2529700" cy="4226245"/>
          </a:xfrm>
          <a:prstGeom prst="rightArrow">
            <a:avLst>
              <a:gd name="adj1" fmla="val 50000"/>
              <a:gd name="adj2" fmla="val 48998"/>
            </a:avLst>
          </a:prstGeom>
          <a:gradFill>
            <a:gsLst>
              <a:gs pos="0">
                <a:schemeClr val="bg2"/>
              </a:gs>
              <a:gs pos="100000">
                <a:schemeClr val="bg2"/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108000" tIns="46800" rIns="108000" bIns="46800"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nb-NO" sz="12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7C61B-2201-7747-9152-47242F2B34DF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639427" y="76200"/>
            <a:ext cx="5820067" cy="758923"/>
          </a:xfrm>
        </p:spPr>
        <p:txBody>
          <a:bodyPr>
            <a:normAutofit/>
          </a:bodyPr>
          <a:lstStyle/>
          <a:p>
            <a:pPr algn="l"/>
            <a:r>
              <a:rPr lang="nb-NO" sz="2800" b="1" dirty="0" smtClean="0"/>
              <a:t>Strukturendring - prosess og framdrift</a:t>
            </a:r>
            <a:endParaRPr lang="nb-NO" sz="2800" b="1" dirty="0"/>
          </a:p>
        </p:txBody>
      </p:sp>
      <p:sp>
        <p:nvSpPr>
          <p:cNvPr id="9" name="Pil høyre 8"/>
          <p:cNvSpPr/>
          <p:nvPr/>
        </p:nvSpPr>
        <p:spPr>
          <a:xfrm>
            <a:off x="1089226" y="1750477"/>
            <a:ext cx="3530435" cy="408228"/>
          </a:xfrm>
          <a:prstGeom prst="rightArrow">
            <a:avLst/>
          </a:prstGeom>
          <a:solidFill>
            <a:schemeClr val="bg2"/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108000" tIns="46800" rIns="108000" bIns="46800"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nb-NO" sz="1200" dirty="0" smtClean="0">
                <a:solidFill>
                  <a:prstClr val="black"/>
                </a:solidFill>
                <a:latin typeface="Arial"/>
                <a:cs typeface="Arial"/>
              </a:rPr>
              <a:t>Styret/</a:t>
            </a:r>
            <a:r>
              <a:rPr lang="nb-NO" sz="1200" dirty="0" err="1" smtClean="0">
                <a:solidFill>
                  <a:prstClr val="black"/>
                </a:solidFill>
                <a:latin typeface="Arial"/>
                <a:cs typeface="Arial"/>
              </a:rPr>
              <a:t>Eigarar</a:t>
            </a:r>
            <a:endParaRPr lang="nb-NO" sz="12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80" name="Gruppe 79"/>
          <p:cNvGrpSpPr/>
          <p:nvPr/>
        </p:nvGrpSpPr>
        <p:grpSpPr>
          <a:xfrm>
            <a:off x="250263" y="737549"/>
            <a:ext cx="8029866" cy="3573477"/>
            <a:chOff x="275934" y="1267189"/>
            <a:chExt cx="8029866" cy="3573477"/>
          </a:xfrm>
        </p:grpSpPr>
        <p:sp>
          <p:nvSpPr>
            <p:cNvPr id="56" name="Pil høyre 55"/>
            <p:cNvSpPr/>
            <p:nvPr/>
          </p:nvSpPr>
          <p:spPr>
            <a:xfrm>
              <a:off x="275934" y="1267189"/>
              <a:ext cx="8029866" cy="1316107"/>
            </a:xfrm>
            <a:prstGeom prst="rightArrow">
              <a:avLst/>
            </a:prstGeom>
            <a:gradFill>
              <a:gsLst>
                <a:gs pos="0">
                  <a:schemeClr val="bg2"/>
                </a:gs>
                <a:gs pos="100000">
                  <a:schemeClr val="bg2"/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</a:gradFill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square" lIns="108000" tIns="46800" rIns="108000" bIns="46800"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nb-NO" sz="1200" dirty="0">
                <a:solidFill>
                  <a:prstClr val="black"/>
                </a:solidFill>
                <a:latin typeface="Arial"/>
                <a:cs typeface="Arial"/>
              </a:endParaRPr>
            </a:p>
          </p:txBody>
        </p:sp>
        <p:sp>
          <p:nvSpPr>
            <p:cNvPr id="32" name="Rektangel 31"/>
            <p:cNvSpPr/>
            <p:nvPr/>
          </p:nvSpPr>
          <p:spPr>
            <a:xfrm>
              <a:off x="285095" y="1590675"/>
              <a:ext cx="933445" cy="657225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lIns="108000" tIns="46800" rIns="108000" bIns="46800"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600"/>
                </a:spcAft>
              </a:pPr>
              <a:r>
                <a:rPr lang="nb-NO" sz="1200" b="1" dirty="0" smtClean="0">
                  <a:solidFill>
                    <a:prstClr val="black"/>
                  </a:solidFill>
                  <a:latin typeface="Arial"/>
                  <a:cs typeface="Arial"/>
                </a:rPr>
                <a:t>Fase 1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nb-NO" sz="1000" dirty="0" smtClean="0">
                  <a:solidFill>
                    <a:prstClr val="black"/>
                  </a:solidFill>
                  <a:latin typeface="Arial"/>
                  <a:cs typeface="Arial"/>
                </a:rPr>
                <a:t>Masterplan</a:t>
              </a:r>
              <a:endParaRPr lang="nb-NO" sz="1000" dirty="0">
                <a:solidFill>
                  <a:prstClr val="black"/>
                </a:solidFill>
                <a:latin typeface="Arial"/>
                <a:cs typeface="Arial"/>
              </a:endParaRPr>
            </a:p>
          </p:txBody>
        </p:sp>
        <p:sp>
          <p:nvSpPr>
            <p:cNvPr id="38" name="Rektangel 37"/>
            <p:cNvSpPr/>
            <p:nvPr/>
          </p:nvSpPr>
          <p:spPr>
            <a:xfrm>
              <a:off x="1114898" y="1590675"/>
              <a:ext cx="3508500" cy="657225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lIns="108000" tIns="46800" rIns="108000" bIns="46800"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600"/>
                </a:spcAft>
              </a:pPr>
              <a:r>
                <a:rPr lang="nb-NO" sz="1200" b="1" dirty="0" smtClean="0">
                  <a:solidFill>
                    <a:prstClr val="black"/>
                  </a:solidFill>
                  <a:latin typeface="Arial"/>
                  <a:cs typeface="Arial"/>
                </a:rPr>
                <a:t>Fase 2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nb-NO" sz="1000" dirty="0" smtClean="0">
                  <a:solidFill>
                    <a:prstClr val="black"/>
                  </a:solidFill>
                  <a:latin typeface="Arial"/>
                  <a:cs typeface="Arial"/>
                </a:rPr>
                <a:t>Utgreiing </a:t>
              </a:r>
            </a:p>
          </p:txBody>
        </p:sp>
        <p:sp>
          <p:nvSpPr>
            <p:cNvPr id="40" name="Rektangel 39"/>
            <p:cNvSpPr/>
            <p:nvPr/>
          </p:nvSpPr>
          <p:spPr>
            <a:xfrm>
              <a:off x="4623397" y="1590405"/>
              <a:ext cx="1050773" cy="657225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lIns="108000" tIns="46800" rIns="108000" bIns="46800"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nb-NO" sz="1200" b="1" dirty="0" smtClean="0">
                <a:solidFill>
                  <a:prstClr val="black"/>
                </a:solidFill>
                <a:latin typeface="Arial"/>
                <a:cs typeface="Arial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600"/>
                </a:spcAft>
              </a:pPr>
              <a:r>
                <a:rPr lang="nb-NO" sz="1200" b="1" dirty="0" smtClean="0">
                  <a:solidFill>
                    <a:prstClr val="black"/>
                  </a:solidFill>
                  <a:latin typeface="Arial"/>
                  <a:cs typeface="Arial"/>
                </a:rPr>
                <a:t>Fase </a:t>
              </a:r>
              <a:r>
                <a:rPr lang="nb-NO" sz="1200" b="1" dirty="0">
                  <a:solidFill>
                    <a:prstClr val="black"/>
                  </a:solidFill>
                  <a:latin typeface="Arial"/>
                  <a:cs typeface="Arial"/>
                </a:rPr>
                <a:t>3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nb-NO" sz="1000" dirty="0" smtClean="0">
                  <a:solidFill>
                    <a:prstClr val="black"/>
                  </a:solidFill>
                  <a:latin typeface="Arial"/>
                  <a:cs typeface="Arial"/>
                </a:rPr>
                <a:t>Vedtak/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nb-NO" sz="1000" dirty="0" smtClean="0">
                  <a:solidFill>
                    <a:prstClr val="black"/>
                  </a:solidFill>
                  <a:latin typeface="Arial"/>
                  <a:cs typeface="Arial"/>
                </a:rPr>
                <a:t>forberedelse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nb-NO" sz="1200" dirty="0">
                <a:solidFill>
                  <a:prstClr val="black"/>
                </a:solidFill>
                <a:latin typeface="Arial"/>
                <a:cs typeface="Arial"/>
              </a:endParaRPr>
            </a:p>
          </p:txBody>
        </p:sp>
        <p:sp>
          <p:nvSpPr>
            <p:cNvPr id="55" name="Rektangel 54"/>
            <p:cNvSpPr/>
            <p:nvPr/>
          </p:nvSpPr>
          <p:spPr>
            <a:xfrm>
              <a:off x="5687727" y="1590406"/>
              <a:ext cx="1939077" cy="657225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lIns="108000" tIns="46800" rIns="108000" bIns="46800"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600"/>
                </a:spcAft>
              </a:pPr>
              <a:r>
                <a:rPr lang="nb-NO" sz="1200" b="1" dirty="0" smtClean="0">
                  <a:solidFill>
                    <a:prstClr val="black"/>
                  </a:solidFill>
                  <a:latin typeface="Arial"/>
                  <a:cs typeface="Arial"/>
                </a:rPr>
                <a:t>Fase </a:t>
              </a:r>
              <a:r>
                <a:rPr lang="nb-NO" sz="1200" b="1" dirty="0">
                  <a:solidFill>
                    <a:prstClr val="black"/>
                  </a:solidFill>
                  <a:latin typeface="Arial"/>
                  <a:cs typeface="Arial"/>
                </a:rPr>
                <a:t>4</a:t>
              </a:r>
              <a:endParaRPr lang="nb-NO" sz="1200" b="1" dirty="0" smtClean="0">
                <a:solidFill>
                  <a:prstClr val="black"/>
                </a:solidFill>
                <a:latin typeface="Arial"/>
                <a:cs typeface="Arial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nb-NO" sz="1200" dirty="0" smtClean="0">
                  <a:solidFill>
                    <a:prstClr val="black"/>
                  </a:solidFill>
                  <a:latin typeface="Arial"/>
                  <a:cs typeface="Arial"/>
                </a:rPr>
                <a:t>Implementering</a:t>
              </a:r>
            </a:p>
          </p:txBody>
        </p:sp>
        <p:sp>
          <p:nvSpPr>
            <p:cNvPr id="64" name="Rektangel 63"/>
            <p:cNvSpPr/>
            <p:nvPr/>
          </p:nvSpPr>
          <p:spPr>
            <a:xfrm>
              <a:off x="6212452" y="3783616"/>
              <a:ext cx="1351106" cy="105705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lIns="108000" tIns="46800" rIns="108000" bIns="46800"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nb-NO" sz="1100" dirty="0" err="1" smtClean="0">
                  <a:solidFill>
                    <a:prstClr val="black"/>
                  </a:solidFill>
                  <a:latin typeface="Arial"/>
                  <a:cs typeface="Arial"/>
                </a:rPr>
                <a:t>Aksjonar</a:t>
              </a:r>
              <a:endParaRPr lang="nb-NO" sz="1100" dirty="0" smtClean="0">
                <a:solidFill>
                  <a:prstClr val="black"/>
                </a:solidFill>
                <a:latin typeface="Arial"/>
                <a:cs typeface="Arial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nb-NO" sz="1100" dirty="0">
                  <a:solidFill>
                    <a:prstClr val="black"/>
                  </a:solidFill>
                  <a:latin typeface="Arial"/>
                  <a:cs typeface="Arial"/>
                </a:rPr>
                <a:t>f</a:t>
              </a:r>
              <a:r>
                <a:rPr lang="nb-NO" sz="1100" dirty="0" smtClean="0">
                  <a:solidFill>
                    <a:prstClr val="black"/>
                  </a:solidFill>
                  <a:latin typeface="Arial"/>
                  <a:cs typeface="Arial"/>
                </a:rPr>
                <a:t>or å 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nb-NO" sz="1100" dirty="0" err="1" smtClean="0">
                  <a:solidFill>
                    <a:prstClr val="black"/>
                  </a:solidFill>
                  <a:latin typeface="Arial"/>
                  <a:cs typeface="Arial"/>
                </a:rPr>
                <a:t>setje</a:t>
              </a:r>
              <a:r>
                <a:rPr lang="nb-NO" sz="1100" dirty="0" smtClean="0">
                  <a:solidFill>
                    <a:prstClr val="black"/>
                  </a:solidFill>
                  <a:latin typeface="Arial"/>
                  <a:cs typeface="Arial"/>
                </a:rPr>
                <a:t> 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nb-NO" sz="1100" dirty="0">
                  <a:solidFill>
                    <a:prstClr val="black"/>
                  </a:solidFill>
                  <a:latin typeface="Arial"/>
                  <a:cs typeface="Arial"/>
                </a:rPr>
                <a:t>n</a:t>
              </a:r>
              <a:r>
                <a:rPr lang="nb-NO" sz="1100" dirty="0" smtClean="0">
                  <a:solidFill>
                    <a:prstClr val="black"/>
                  </a:solidFill>
                  <a:latin typeface="Arial"/>
                  <a:cs typeface="Arial"/>
                </a:rPr>
                <a:t>ye selskap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nb-NO" sz="1100" dirty="0">
                  <a:solidFill>
                    <a:prstClr val="black"/>
                  </a:solidFill>
                  <a:latin typeface="Arial"/>
                  <a:cs typeface="Arial"/>
                </a:rPr>
                <a:t>o</a:t>
              </a:r>
              <a:r>
                <a:rPr lang="nb-NO" sz="1100" dirty="0" smtClean="0">
                  <a:solidFill>
                    <a:prstClr val="black"/>
                  </a:solidFill>
                  <a:latin typeface="Arial"/>
                  <a:cs typeface="Arial"/>
                </a:rPr>
                <a:t>g ny struktur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nb-NO" sz="1100" dirty="0">
                  <a:solidFill>
                    <a:prstClr val="black"/>
                  </a:solidFill>
                  <a:latin typeface="Arial"/>
                  <a:cs typeface="Arial"/>
                </a:rPr>
                <a:t>i</a:t>
              </a:r>
              <a:r>
                <a:rPr lang="nb-NO" sz="1100" dirty="0" smtClean="0">
                  <a:solidFill>
                    <a:prstClr val="black"/>
                  </a:solidFill>
                  <a:latin typeface="Arial"/>
                  <a:cs typeface="Arial"/>
                </a:rPr>
                <a:t> drift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nb-NO" sz="1100" dirty="0">
                <a:solidFill>
                  <a:prstClr val="black"/>
                </a:solidFill>
                <a:latin typeface="Arial"/>
                <a:cs typeface="Arial"/>
              </a:endParaRPr>
            </a:p>
          </p:txBody>
        </p:sp>
      </p:grpSp>
      <p:sp>
        <p:nvSpPr>
          <p:cNvPr id="66" name="Rektangel 65"/>
          <p:cNvSpPr/>
          <p:nvPr/>
        </p:nvSpPr>
        <p:spPr>
          <a:xfrm>
            <a:off x="294621" y="6661943"/>
            <a:ext cx="7354118" cy="45719"/>
          </a:xfrm>
          <a:prstGeom prst="rect">
            <a:avLst/>
          </a:prstGeom>
          <a:gradFill>
            <a:gsLst>
              <a:gs pos="0">
                <a:srgbClr val="FFC000"/>
              </a:gs>
              <a:gs pos="100000">
                <a:schemeClr val="accent6">
                  <a:tint val="50000"/>
                  <a:shade val="100000"/>
                  <a:satMod val="350000"/>
                </a:schemeClr>
              </a:gs>
            </a:gsLst>
          </a:gra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108000" tIns="46800" rIns="108000" bIns="46800"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nb-NO" sz="12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67" name="Gruppe 19"/>
          <p:cNvGrpSpPr/>
          <p:nvPr/>
        </p:nvGrpSpPr>
        <p:grpSpPr>
          <a:xfrm>
            <a:off x="-40029" y="6239073"/>
            <a:ext cx="8218229" cy="646311"/>
            <a:chOff x="-49554" y="5334652"/>
            <a:chExt cx="8218229" cy="646311"/>
          </a:xfrm>
        </p:grpSpPr>
        <p:sp>
          <p:nvSpPr>
            <p:cNvPr id="68" name="Rektangel 67"/>
            <p:cNvSpPr/>
            <p:nvPr/>
          </p:nvSpPr>
          <p:spPr>
            <a:xfrm rot="5400000">
              <a:off x="125579" y="5781309"/>
              <a:ext cx="355438" cy="43868"/>
            </a:xfrm>
            <a:prstGeom prst="rect">
              <a:avLst/>
            </a:prstGeom>
            <a:gradFill>
              <a:gsLst>
                <a:gs pos="0">
                  <a:srgbClr val="FFC000"/>
                </a:gs>
                <a:gs pos="100000">
                  <a:schemeClr val="accent6">
                    <a:tint val="50000"/>
                    <a:shade val="100000"/>
                    <a:satMod val="350000"/>
                  </a:schemeClr>
                </a:gs>
              </a:gsLst>
            </a:gradFill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lIns="108000" tIns="46800" rIns="108000" bIns="46800"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nb-NO" sz="1200" dirty="0">
                <a:solidFill>
                  <a:prstClr val="black"/>
                </a:solidFill>
                <a:latin typeface="Arial"/>
                <a:cs typeface="Arial"/>
              </a:endParaRPr>
            </a:p>
          </p:txBody>
        </p:sp>
        <p:sp>
          <p:nvSpPr>
            <p:cNvPr id="69" name="Rektangel 68"/>
            <p:cNvSpPr/>
            <p:nvPr/>
          </p:nvSpPr>
          <p:spPr>
            <a:xfrm rot="5400000">
              <a:off x="7435824" y="5781309"/>
              <a:ext cx="355438" cy="43868"/>
            </a:xfrm>
            <a:prstGeom prst="rect">
              <a:avLst/>
            </a:prstGeom>
            <a:gradFill>
              <a:gsLst>
                <a:gs pos="0">
                  <a:srgbClr val="FFC000"/>
                </a:gs>
                <a:gs pos="100000">
                  <a:schemeClr val="accent6">
                    <a:tint val="50000"/>
                    <a:shade val="100000"/>
                    <a:satMod val="350000"/>
                  </a:schemeClr>
                </a:gs>
              </a:gsLst>
            </a:gradFill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lIns="108000" tIns="46800" rIns="108000" bIns="46800"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nb-NO" sz="1200" dirty="0">
                <a:solidFill>
                  <a:prstClr val="black"/>
                </a:solidFill>
                <a:latin typeface="Arial"/>
                <a:cs typeface="Arial"/>
              </a:endParaRPr>
            </a:p>
          </p:txBody>
        </p:sp>
        <p:sp>
          <p:nvSpPr>
            <p:cNvPr id="70" name="Rektangel 69"/>
            <p:cNvSpPr/>
            <p:nvPr/>
          </p:nvSpPr>
          <p:spPr>
            <a:xfrm rot="5400000">
              <a:off x="1887334" y="5780384"/>
              <a:ext cx="355438" cy="45719"/>
            </a:xfrm>
            <a:prstGeom prst="rect">
              <a:avLst/>
            </a:prstGeom>
            <a:gradFill>
              <a:gsLst>
                <a:gs pos="0">
                  <a:srgbClr val="FFC000"/>
                </a:gs>
                <a:gs pos="100000">
                  <a:schemeClr val="accent6">
                    <a:tint val="50000"/>
                    <a:shade val="100000"/>
                    <a:satMod val="350000"/>
                  </a:schemeClr>
                </a:gs>
              </a:gsLst>
            </a:gradFill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lIns="108000" tIns="46800" rIns="108000" bIns="46800"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nb-NO" sz="1200" dirty="0">
                <a:solidFill>
                  <a:prstClr val="black"/>
                </a:solidFill>
                <a:latin typeface="Arial"/>
                <a:cs typeface="Arial"/>
              </a:endParaRPr>
            </a:p>
          </p:txBody>
        </p:sp>
        <p:sp>
          <p:nvSpPr>
            <p:cNvPr id="72" name="Rektangel 71"/>
            <p:cNvSpPr/>
            <p:nvPr/>
          </p:nvSpPr>
          <p:spPr>
            <a:xfrm rot="5400000">
              <a:off x="4432417" y="5739021"/>
              <a:ext cx="355438" cy="43868"/>
            </a:xfrm>
            <a:prstGeom prst="rect">
              <a:avLst/>
            </a:prstGeom>
            <a:gradFill>
              <a:gsLst>
                <a:gs pos="0">
                  <a:srgbClr val="FFC000"/>
                </a:gs>
                <a:gs pos="100000">
                  <a:schemeClr val="accent6">
                    <a:tint val="50000"/>
                    <a:shade val="100000"/>
                    <a:satMod val="350000"/>
                  </a:schemeClr>
                </a:gs>
              </a:gsLst>
            </a:gradFill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lIns="108000" tIns="46800" rIns="108000" bIns="46800"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nb-NO" sz="1200" dirty="0">
                <a:solidFill>
                  <a:prstClr val="black"/>
                </a:solidFill>
                <a:latin typeface="Arial"/>
                <a:cs typeface="Arial"/>
              </a:endParaRPr>
            </a:p>
          </p:txBody>
        </p:sp>
        <p:sp>
          <p:nvSpPr>
            <p:cNvPr id="73" name="Rektangel 72"/>
            <p:cNvSpPr/>
            <p:nvPr/>
          </p:nvSpPr>
          <p:spPr>
            <a:xfrm rot="5400000">
              <a:off x="5496747" y="5781310"/>
              <a:ext cx="355438" cy="43868"/>
            </a:xfrm>
            <a:prstGeom prst="rect">
              <a:avLst/>
            </a:prstGeom>
            <a:gradFill>
              <a:gsLst>
                <a:gs pos="0">
                  <a:srgbClr val="FFC000"/>
                </a:gs>
                <a:gs pos="100000">
                  <a:schemeClr val="accent6">
                    <a:tint val="50000"/>
                    <a:shade val="100000"/>
                    <a:satMod val="350000"/>
                  </a:schemeClr>
                </a:gs>
              </a:gsLst>
            </a:gradFill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lIns="108000" tIns="46800" rIns="108000" bIns="46800"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nb-NO" sz="1200" dirty="0">
                <a:solidFill>
                  <a:prstClr val="black"/>
                </a:solidFill>
                <a:latin typeface="Arial"/>
                <a:cs typeface="Arial"/>
              </a:endParaRPr>
            </a:p>
          </p:txBody>
        </p:sp>
        <p:sp>
          <p:nvSpPr>
            <p:cNvPr id="74" name="TekstSylinder 73"/>
            <p:cNvSpPr txBox="1"/>
            <p:nvPr/>
          </p:nvSpPr>
          <p:spPr>
            <a:xfrm>
              <a:off x="-49554" y="5382277"/>
              <a:ext cx="8702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nb-NO" sz="1200" b="1" dirty="0" smtClean="0">
                  <a:solidFill>
                    <a:prstClr val="black"/>
                  </a:solidFill>
                  <a:latin typeface="Arial"/>
                  <a:cs typeface="Arial"/>
                </a:rPr>
                <a:t>01.01.15</a:t>
              </a:r>
            </a:p>
          </p:txBody>
        </p:sp>
        <p:sp>
          <p:nvSpPr>
            <p:cNvPr id="75" name="TekstSylinder 74"/>
            <p:cNvSpPr txBox="1"/>
            <p:nvPr/>
          </p:nvSpPr>
          <p:spPr>
            <a:xfrm>
              <a:off x="1788820" y="5380057"/>
              <a:ext cx="84403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nb-NO" sz="1200" b="1" dirty="0" smtClean="0">
                  <a:solidFill>
                    <a:prstClr val="black"/>
                  </a:solidFill>
                  <a:latin typeface="Arial"/>
                  <a:cs typeface="Arial"/>
                </a:rPr>
                <a:t>20.04</a:t>
              </a:r>
            </a:p>
          </p:txBody>
        </p:sp>
        <p:sp>
          <p:nvSpPr>
            <p:cNvPr id="77" name="TekstSylinder 76"/>
            <p:cNvSpPr txBox="1"/>
            <p:nvPr/>
          </p:nvSpPr>
          <p:spPr>
            <a:xfrm>
              <a:off x="4366508" y="5334652"/>
              <a:ext cx="84403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nb-NO" sz="1200" b="1" dirty="0" smtClean="0">
                  <a:solidFill>
                    <a:prstClr val="black"/>
                  </a:solidFill>
                  <a:latin typeface="Arial"/>
                  <a:cs typeface="Arial"/>
                </a:rPr>
                <a:t>10.09.</a:t>
              </a:r>
            </a:p>
          </p:txBody>
        </p:sp>
        <p:sp>
          <p:nvSpPr>
            <p:cNvPr id="78" name="TekstSylinder 77"/>
            <p:cNvSpPr txBox="1"/>
            <p:nvPr/>
          </p:nvSpPr>
          <p:spPr>
            <a:xfrm>
              <a:off x="5345633" y="5382277"/>
              <a:ext cx="84403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nb-NO" sz="1200" b="1" dirty="0" smtClean="0">
                  <a:solidFill>
                    <a:prstClr val="black"/>
                  </a:solidFill>
                  <a:latin typeface="Arial"/>
                  <a:cs typeface="Arial"/>
                </a:rPr>
                <a:t>01.01.16</a:t>
              </a:r>
            </a:p>
          </p:txBody>
        </p:sp>
        <p:sp>
          <p:nvSpPr>
            <p:cNvPr id="79" name="TekstSylinder 78"/>
            <p:cNvSpPr txBox="1"/>
            <p:nvPr/>
          </p:nvSpPr>
          <p:spPr>
            <a:xfrm>
              <a:off x="7324636" y="5382277"/>
              <a:ext cx="84403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nb-NO" sz="1200" b="1" dirty="0" smtClean="0">
                  <a:solidFill>
                    <a:prstClr val="black"/>
                  </a:solidFill>
                  <a:latin typeface="Arial"/>
                  <a:cs typeface="Arial"/>
                </a:rPr>
                <a:t>01.07.16</a:t>
              </a:r>
            </a:p>
          </p:txBody>
        </p:sp>
      </p:grpSp>
      <p:sp>
        <p:nvSpPr>
          <p:cNvPr id="57" name="Pil høyre 56"/>
          <p:cNvSpPr/>
          <p:nvPr/>
        </p:nvSpPr>
        <p:spPr>
          <a:xfrm>
            <a:off x="1094607" y="5529920"/>
            <a:ext cx="4575104" cy="451144"/>
          </a:xfrm>
          <a:prstGeom prst="rightArrow">
            <a:avLst/>
          </a:prstGeom>
          <a:solidFill>
            <a:schemeClr val="bg2"/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108000" tIns="46800" rIns="108000" bIns="46800"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nb-NO" sz="1200" dirty="0" smtClean="0">
                <a:solidFill>
                  <a:prstClr val="black"/>
                </a:solidFill>
                <a:latin typeface="Arial"/>
                <a:cs typeface="Arial"/>
              </a:rPr>
              <a:t>Konsernorganisering HK</a:t>
            </a:r>
            <a:endParaRPr lang="nb-NO" sz="12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8" name="Pil høyre 57"/>
          <p:cNvSpPr/>
          <p:nvPr/>
        </p:nvSpPr>
        <p:spPr>
          <a:xfrm>
            <a:off x="377269" y="5981064"/>
            <a:ext cx="7097890" cy="410381"/>
          </a:xfrm>
          <a:prstGeom prst="rightArrow">
            <a:avLst/>
          </a:prstGeom>
          <a:solidFill>
            <a:schemeClr val="bg2"/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108000" tIns="46800" rIns="108000" bIns="46800"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nb-NO" sz="1200" dirty="0" smtClean="0">
                <a:solidFill>
                  <a:prstClr val="black"/>
                </a:solidFill>
                <a:latin typeface="Arial"/>
                <a:cs typeface="Arial"/>
              </a:rPr>
              <a:t>Overordna styring, koordinering</a:t>
            </a:r>
            <a:endParaRPr lang="nb-NO" sz="12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3" name="Pil høyre 82"/>
          <p:cNvSpPr/>
          <p:nvPr/>
        </p:nvSpPr>
        <p:spPr>
          <a:xfrm>
            <a:off x="1089226" y="2420888"/>
            <a:ext cx="4559274" cy="436359"/>
          </a:xfrm>
          <a:prstGeom prst="rightArrow">
            <a:avLst/>
          </a:prstGeom>
          <a:solidFill>
            <a:schemeClr val="bg2"/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108000" tIns="46800" rIns="108000" bIns="46800"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nb-NO" sz="1200" dirty="0" smtClean="0">
                <a:solidFill>
                  <a:prstClr val="black"/>
                </a:solidFill>
                <a:latin typeface="Arial"/>
                <a:cs typeface="Arial"/>
              </a:rPr>
              <a:t>Organisasjon/Tilsette</a:t>
            </a:r>
            <a:endParaRPr lang="nb-NO" sz="12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4" name="Pil høyre 83"/>
          <p:cNvSpPr/>
          <p:nvPr/>
        </p:nvSpPr>
        <p:spPr>
          <a:xfrm>
            <a:off x="1089225" y="4365104"/>
            <a:ext cx="4559273" cy="436359"/>
          </a:xfrm>
          <a:prstGeom prst="rightArrow">
            <a:avLst/>
          </a:prstGeom>
          <a:solidFill>
            <a:schemeClr val="bg2"/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108000" tIns="46800" rIns="108000" bIns="46800"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nb-NO" sz="1200" dirty="0" smtClean="0">
                <a:solidFill>
                  <a:prstClr val="black"/>
                </a:solidFill>
                <a:latin typeface="Arial"/>
                <a:cs typeface="Arial"/>
              </a:rPr>
              <a:t>Juridisk/</a:t>
            </a:r>
            <a:r>
              <a:rPr lang="nb-NO" sz="1200" dirty="0" err="1" smtClean="0">
                <a:solidFill>
                  <a:prstClr val="black"/>
                </a:solidFill>
                <a:latin typeface="Arial"/>
                <a:cs typeface="Arial"/>
              </a:rPr>
              <a:t>Transaksjonar</a:t>
            </a:r>
            <a:endParaRPr lang="nb-NO" sz="12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5" name="Pil høyre 84"/>
          <p:cNvSpPr/>
          <p:nvPr/>
        </p:nvSpPr>
        <p:spPr>
          <a:xfrm>
            <a:off x="1089226" y="3477398"/>
            <a:ext cx="3508500" cy="436359"/>
          </a:xfrm>
          <a:prstGeom prst="rightArrow">
            <a:avLst/>
          </a:prstGeom>
          <a:solidFill>
            <a:schemeClr val="bg2"/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108000" tIns="46800" rIns="108000" bIns="46800"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nb-NO" sz="1200" dirty="0" err="1" smtClean="0">
                <a:solidFill>
                  <a:prstClr val="black"/>
                </a:solidFill>
                <a:latin typeface="Arial"/>
                <a:cs typeface="Arial"/>
              </a:rPr>
              <a:t>Verdisetjing</a:t>
            </a:r>
            <a:r>
              <a:rPr lang="nb-NO" sz="1200" dirty="0" smtClean="0">
                <a:solidFill>
                  <a:prstClr val="black"/>
                </a:solidFill>
                <a:latin typeface="Arial"/>
                <a:cs typeface="Arial"/>
              </a:rPr>
              <a:t>/Transaksjonsunderlag</a:t>
            </a:r>
            <a:endParaRPr lang="nb-NO" sz="12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0" name="Pil høyre 99"/>
          <p:cNvSpPr/>
          <p:nvPr/>
        </p:nvSpPr>
        <p:spPr>
          <a:xfrm>
            <a:off x="1089226" y="5108027"/>
            <a:ext cx="4572830" cy="421893"/>
          </a:xfrm>
          <a:prstGeom prst="rightArrow">
            <a:avLst/>
          </a:prstGeom>
          <a:solidFill>
            <a:schemeClr val="bg2"/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108000" tIns="46800" rIns="108000" bIns="46800"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nb-NO" sz="1200" dirty="0" smtClean="0">
                <a:solidFill>
                  <a:prstClr val="black"/>
                </a:solidFill>
                <a:latin typeface="Arial"/>
                <a:cs typeface="Arial"/>
              </a:rPr>
              <a:t>Kommunikasjon – felles plan for begge selskap</a:t>
            </a:r>
            <a:endParaRPr lang="nb-NO" sz="12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Rektangel 42"/>
          <p:cNvSpPr/>
          <p:nvPr/>
        </p:nvSpPr>
        <p:spPr>
          <a:xfrm rot="5400000">
            <a:off x="787979" y="6695311"/>
            <a:ext cx="355438" cy="45719"/>
          </a:xfrm>
          <a:prstGeom prst="rect">
            <a:avLst/>
          </a:prstGeom>
          <a:gradFill>
            <a:gsLst>
              <a:gs pos="0">
                <a:srgbClr val="FFC000"/>
              </a:gs>
              <a:gs pos="100000">
                <a:schemeClr val="accent6">
                  <a:tint val="50000"/>
                  <a:shade val="100000"/>
                  <a:satMod val="350000"/>
                </a:schemeClr>
              </a:gs>
            </a:gsLst>
          </a:gra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108000" tIns="46800" rIns="108000" bIns="46800"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nb-NO" sz="12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TekstSylinder 44"/>
          <p:cNvSpPr txBox="1"/>
          <p:nvPr/>
        </p:nvSpPr>
        <p:spPr>
          <a:xfrm>
            <a:off x="732947" y="6286698"/>
            <a:ext cx="870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nb-NO" sz="1200" b="1" dirty="0" smtClean="0">
                <a:solidFill>
                  <a:prstClr val="black"/>
                </a:solidFill>
                <a:latin typeface="Arial"/>
                <a:cs typeface="Arial"/>
              </a:rPr>
              <a:t>10.02</a:t>
            </a:r>
          </a:p>
        </p:txBody>
      </p:sp>
      <p:pic>
        <p:nvPicPr>
          <p:cNvPr id="5122" name="Picture 2" descr="K:\Grafisk manual\_Grafisk manual 2014\SKL Logo\SKL_logo_ny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24800" y="232568"/>
            <a:ext cx="800100" cy="400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3194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e 3"/>
          <p:cNvGrpSpPr/>
          <p:nvPr/>
        </p:nvGrpSpPr>
        <p:grpSpPr>
          <a:xfrm>
            <a:off x="300241" y="434167"/>
            <a:ext cx="8703296" cy="2376264"/>
            <a:chOff x="261192" y="1772816"/>
            <a:chExt cx="8703296" cy="2376264"/>
          </a:xfrm>
        </p:grpSpPr>
        <p:graphicFrame>
          <p:nvGraphicFramePr>
            <p:cNvPr id="24" name="Diagram 23"/>
            <p:cNvGraphicFramePr/>
            <p:nvPr>
              <p:extLst>
                <p:ext uri="{D42A27DB-BD31-4B8C-83A1-F6EECF244321}">
                  <p14:modId xmlns:p14="http://schemas.microsoft.com/office/powerpoint/2010/main" val="4009271239"/>
                </p:ext>
              </p:extLst>
            </p:nvPr>
          </p:nvGraphicFramePr>
          <p:xfrm>
            <a:off x="261192" y="1916832"/>
            <a:ext cx="3384376" cy="216024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graphicFrame>
          <p:nvGraphicFramePr>
            <p:cNvPr id="25" name="Diagram 24"/>
            <p:cNvGraphicFramePr/>
            <p:nvPr>
              <p:extLst>
                <p:ext uri="{D42A27DB-BD31-4B8C-83A1-F6EECF244321}">
                  <p14:modId xmlns:p14="http://schemas.microsoft.com/office/powerpoint/2010/main" val="1088196167"/>
                </p:ext>
              </p:extLst>
            </p:nvPr>
          </p:nvGraphicFramePr>
          <p:xfrm>
            <a:off x="4283968" y="1772816"/>
            <a:ext cx="4680520" cy="237626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8" r:lo="rId9" r:qs="rId10" r:cs="rId11"/>
            </a:graphicData>
          </a:graphic>
        </p:graphicFrame>
        <p:sp>
          <p:nvSpPr>
            <p:cNvPr id="2" name="TekstSylinder 1"/>
            <p:cNvSpPr txBox="1"/>
            <p:nvPr/>
          </p:nvSpPr>
          <p:spPr>
            <a:xfrm>
              <a:off x="1450679" y="1772816"/>
              <a:ext cx="1043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nb-NO" sz="1800" dirty="0">
                  <a:solidFill>
                    <a:srgbClr val="3C3C3C"/>
                  </a:solidFill>
                  <a:latin typeface="Arial"/>
                  <a:ea typeface="Osaka"/>
                </a:rPr>
                <a:t>K</a:t>
              </a:r>
              <a:r>
                <a:rPr lang="nb-NO" sz="1800" dirty="0" smtClean="0">
                  <a:solidFill>
                    <a:srgbClr val="3C3C3C"/>
                  </a:solidFill>
                  <a:latin typeface="Arial"/>
                  <a:ea typeface="Osaka"/>
                </a:rPr>
                <a:t>onsern</a:t>
              </a:r>
              <a:endParaRPr lang="nn-NO" sz="1800" dirty="0">
                <a:solidFill>
                  <a:srgbClr val="3C3C3C"/>
                </a:solidFill>
                <a:latin typeface="Arial"/>
                <a:ea typeface="Osaka"/>
              </a:endParaRPr>
            </a:p>
          </p:txBody>
        </p:sp>
        <p:sp>
          <p:nvSpPr>
            <p:cNvPr id="3" name="TekstSylinder 2"/>
            <p:cNvSpPr txBox="1"/>
            <p:nvPr/>
          </p:nvSpPr>
          <p:spPr>
            <a:xfrm>
              <a:off x="5508104" y="1772816"/>
              <a:ext cx="26341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nb-NO" sz="1800" dirty="0" smtClean="0">
                  <a:solidFill>
                    <a:srgbClr val="3C3C3C"/>
                  </a:solidFill>
                  <a:latin typeface="Arial"/>
                  <a:ea typeface="Osaka"/>
                </a:rPr>
                <a:t>Vertikalintegrert selskap</a:t>
              </a:r>
              <a:endParaRPr lang="nn-NO" sz="1800" dirty="0">
                <a:solidFill>
                  <a:srgbClr val="3C3C3C"/>
                </a:solidFill>
                <a:latin typeface="Arial"/>
                <a:ea typeface="Osaka"/>
              </a:endParaRPr>
            </a:p>
          </p:txBody>
        </p:sp>
      </p:grpSp>
      <p:sp>
        <p:nvSpPr>
          <p:cNvPr id="7" name="Pil høyre 6"/>
          <p:cNvSpPr/>
          <p:nvPr/>
        </p:nvSpPr>
        <p:spPr bwMode="auto">
          <a:xfrm>
            <a:off x="4067735" y="2796983"/>
            <a:ext cx="396689" cy="697847"/>
          </a:xfrm>
          <a:prstGeom prst="rightArrow">
            <a:avLst/>
          </a:prstGeom>
          <a:solidFill>
            <a:schemeClr val="tx1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16200000"/>
            </a:camera>
            <a:lightRig rig="threePt" dir="t"/>
          </a:scene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n-NO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7" charset="0"/>
              <a:ea typeface="ヒラギノ角ゴ Pro W3" pitchFamily="-107" charset="-128"/>
              <a:cs typeface="ヒラギノ角ゴ Pro W3" pitchFamily="-107" charset="-128"/>
            </a:endParaRPr>
          </a:p>
        </p:txBody>
      </p:sp>
      <p:sp>
        <p:nvSpPr>
          <p:cNvPr id="16" name="TekstSylinder 15"/>
          <p:cNvSpPr txBox="1"/>
          <p:nvPr/>
        </p:nvSpPr>
        <p:spPr>
          <a:xfrm>
            <a:off x="1080076" y="3577780"/>
            <a:ext cx="2236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nb-NO" sz="1800" dirty="0" smtClean="0">
                <a:solidFill>
                  <a:srgbClr val="3C3C3C"/>
                </a:solidFill>
                <a:latin typeface="Arial"/>
                <a:ea typeface="Osaka"/>
              </a:rPr>
              <a:t>Produksjonsselskap</a:t>
            </a:r>
            <a:endParaRPr lang="nn-NO" sz="1800" dirty="0">
              <a:solidFill>
                <a:srgbClr val="3C3C3C"/>
              </a:solidFill>
              <a:latin typeface="Arial"/>
              <a:ea typeface="Osaka"/>
            </a:endParaRPr>
          </a:p>
        </p:txBody>
      </p:sp>
      <p:sp>
        <p:nvSpPr>
          <p:cNvPr id="17" name="TekstSylinder 16"/>
          <p:cNvSpPr txBox="1"/>
          <p:nvPr/>
        </p:nvSpPr>
        <p:spPr>
          <a:xfrm>
            <a:off x="6097773" y="3547002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nb-NO" sz="1800" dirty="0">
                <a:solidFill>
                  <a:srgbClr val="3C3C3C"/>
                </a:solidFill>
                <a:latin typeface="Arial"/>
                <a:ea typeface="Osaka"/>
              </a:rPr>
              <a:t>K</a:t>
            </a:r>
            <a:r>
              <a:rPr lang="nb-NO" sz="1800" dirty="0" smtClean="0">
                <a:solidFill>
                  <a:srgbClr val="3C3C3C"/>
                </a:solidFill>
                <a:latin typeface="Arial"/>
                <a:ea typeface="Osaka"/>
              </a:rPr>
              <a:t>onsern</a:t>
            </a:r>
            <a:endParaRPr lang="nn-NO" sz="1800" dirty="0">
              <a:solidFill>
                <a:srgbClr val="3C3C3C"/>
              </a:solidFill>
              <a:latin typeface="Arial"/>
              <a:ea typeface="Osaka"/>
            </a:endParaRP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CB53752-0650-497B-B1A5-A7BFB4732CCC}" type="datetime1">
              <a:rPr lang="nb-NO" altLang="nb-NO" smtClean="0"/>
              <a:t>09.12.2015</a:t>
            </a:fld>
            <a:endParaRPr lang="en-US" altLang="nb-NO"/>
          </a:p>
        </p:txBody>
      </p:sp>
      <p:sp>
        <p:nvSpPr>
          <p:cNvPr id="6" name="Avrundet rektangel 5"/>
          <p:cNvSpPr/>
          <p:nvPr/>
        </p:nvSpPr>
        <p:spPr bwMode="auto">
          <a:xfrm>
            <a:off x="1388853" y="4477108"/>
            <a:ext cx="1604513" cy="819509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sz="1200" dirty="0" smtClean="0">
              <a:solidFill>
                <a:schemeClr val="bg1"/>
              </a:solidFill>
              <a:latin typeface="Arial" pitchFamily="-107" charset="0"/>
              <a:ea typeface="ヒラギノ角ゴ Pro W3" pitchFamily="-107" charset="-128"/>
              <a:cs typeface="ヒラギノ角ゴ Pro W3" pitchFamily="-107" charset="-128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-107" charset="0"/>
                <a:ea typeface="ヒラギノ角ゴ Pro W3" pitchFamily="-107" charset="-128"/>
                <a:cs typeface="ヒラギノ角ゴ Pro W3" pitchFamily="-107" charset="-128"/>
              </a:rPr>
              <a:t>SKL</a:t>
            </a:r>
            <a:endParaRPr kumimoji="0" lang="nn-NO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itchFamily="-107" charset="0"/>
              <a:ea typeface="ヒラギノ角ゴ Pro W3" pitchFamily="-107" charset="-128"/>
              <a:cs typeface="ヒラギノ角ゴ Pro W3" pitchFamily="-107" charset="-128"/>
            </a:endParaRP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3236493927"/>
              </p:ext>
            </p:extLst>
          </p:nvPr>
        </p:nvGraphicFramePr>
        <p:xfrm>
          <a:off x="4367654" y="3145906"/>
          <a:ext cx="4504113" cy="31577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  <p:extLst>
      <p:ext uri="{BB962C8B-B14F-4D97-AF65-F5344CB8AC3E}">
        <p14:creationId xmlns:p14="http://schemas.microsoft.com/office/powerpoint/2010/main" val="4036856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SKL AS </a:t>
            </a:r>
            <a:endParaRPr lang="nn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FFD35-DBD0-4E53-8DE1-7AECEFEAA523}" type="datetime1">
              <a:rPr lang="nb-NO" altLang="nb-NO" smtClean="0"/>
              <a:pPr/>
              <a:t>09.12.2015</a:t>
            </a:fld>
            <a:endParaRPr lang="en-US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78FE2A5-EAD8-4483-8192-E1C7041DB0A9}" type="slidenum">
              <a:rPr lang="en-US" altLang="nb-NO" smtClean="0"/>
              <a:pPr/>
              <a:t>7</a:t>
            </a:fld>
            <a:endParaRPr lang="en-US" altLang="nb-NO"/>
          </a:p>
        </p:txBody>
      </p:sp>
      <p:graphicFrame>
        <p:nvGraphicFramePr>
          <p:cNvPr id="6" name="Plassholder for innhold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444112"/>
              </p:ext>
            </p:extLst>
          </p:nvPr>
        </p:nvGraphicFramePr>
        <p:xfrm>
          <a:off x="438150" y="936580"/>
          <a:ext cx="8258175" cy="5038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31355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Plassholder for dato 4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7D7D7D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7D7D7D"/>
              </a:buClr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7D7D7D"/>
              </a:buClr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7D7D7D"/>
              </a:buClr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C58E199-0E94-4C4A-9577-EFD994A391D2}" type="datetime1">
              <a:rPr lang="nb-NO" altLang="nb-NO" sz="800" smtClean="0">
                <a:solidFill>
                  <a:srgbClr val="7D7D7D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09.12.2015</a:t>
            </a:fld>
            <a:endParaRPr lang="en-US" altLang="nb-NO" sz="800" smtClean="0">
              <a:solidFill>
                <a:srgbClr val="7D7D7D"/>
              </a:solidFill>
            </a:endParaRPr>
          </a:p>
        </p:txBody>
      </p:sp>
      <p:sp>
        <p:nvSpPr>
          <p:cNvPr id="23554" name="Plassholder for lysbildenumm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7D7D7D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7D7D7D"/>
              </a:buClr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7D7D7D"/>
              </a:buClr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7D7D7D"/>
              </a:buClr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4F4788A-7D18-4966-A6C3-C9C3D6F6FE00}" type="slidenum">
              <a:rPr lang="en-US" altLang="nb-NO" sz="800" smtClean="0">
                <a:solidFill>
                  <a:srgbClr val="7D7D7D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en-US" altLang="nb-NO" sz="800" dirty="0" smtClean="0">
              <a:solidFill>
                <a:srgbClr val="7D7D7D"/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-15949" y="260648"/>
            <a:ext cx="1212742" cy="525886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360000" tIns="108000" rIns="360000" bIns="108000" anchor="ctr"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9pPr>
          </a:lstStyle>
          <a:p>
            <a:pPr eaLnBrk="1" hangingPunct="1">
              <a:defRPr/>
            </a:pPr>
            <a:r>
              <a:rPr lang="nb-NO" sz="2000" dirty="0" smtClean="0">
                <a:solidFill>
                  <a:srgbClr val="737373"/>
                </a:solidFill>
                <a:cs typeface="Trebuchet MS"/>
              </a:rPr>
              <a:t>Folk</a:t>
            </a:r>
            <a:endParaRPr lang="nn-NO" sz="2000" dirty="0">
              <a:solidFill>
                <a:srgbClr val="737373"/>
              </a:solidFill>
              <a:cs typeface="Trebuchet MS"/>
            </a:endParaRPr>
          </a:p>
        </p:txBody>
      </p:sp>
      <p:pic>
        <p:nvPicPr>
          <p:cNvPr id="1027" name="Picture 3" descr="K:\Bilder\04 Tom Haga\Tom_Haga_2014\Tom Haga 2 2014\SKL_aug14_626.tif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7817" y="809625"/>
            <a:ext cx="8031503" cy="534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9271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Plassholder for dato 4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7D7D7D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7D7D7D"/>
              </a:buClr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7D7D7D"/>
              </a:buClr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7D7D7D"/>
              </a:buClr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C58E199-0E94-4C4A-9577-EFD994A391D2}" type="datetime1">
              <a:rPr lang="nb-NO" altLang="nb-NO" sz="800" smtClean="0">
                <a:solidFill>
                  <a:srgbClr val="7D7D7D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09.12.2015</a:t>
            </a:fld>
            <a:endParaRPr lang="en-US" altLang="nb-NO" sz="800" smtClean="0">
              <a:solidFill>
                <a:srgbClr val="7D7D7D"/>
              </a:solidFill>
            </a:endParaRPr>
          </a:p>
        </p:txBody>
      </p:sp>
      <p:sp>
        <p:nvSpPr>
          <p:cNvPr id="23554" name="Plassholder for lysbildenumm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7D7D7D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7D7D7D"/>
              </a:buClr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7D7D7D"/>
              </a:buClr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7D7D7D"/>
              </a:buClr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4F4788A-7D18-4966-A6C3-C9C3D6F6FE00}" type="slidenum">
              <a:rPr lang="en-US" altLang="nb-NO" sz="800" smtClean="0">
                <a:solidFill>
                  <a:srgbClr val="7D7D7D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en-US" altLang="nb-NO" sz="800" dirty="0" smtClean="0">
              <a:solidFill>
                <a:srgbClr val="7D7D7D"/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-15949" y="260648"/>
            <a:ext cx="1212742" cy="525886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360000" tIns="108000" rIns="360000" bIns="108000" anchor="ctr"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9pPr>
          </a:lstStyle>
          <a:p>
            <a:pPr eaLnBrk="1" hangingPunct="1">
              <a:defRPr/>
            </a:pPr>
            <a:r>
              <a:rPr lang="nn-NO" sz="2000" dirty="0" smtClean="0">
                <a:solidFill>
                  <a:srgbClr val="737373"/>
                </a:solidFill>
                <a:cs typeface="Trebuchet MS"/>
              </a:rPr>
              <a:t>Folk</a:t>
            </a:r>
            <a:endParaRPr lang="nn-NO" sz="2000" dirty="0">
              <a:solidFill>
                <a:srgbClr val="737373"/>
              </a:solidFill>
              <a:cs typeface="Trebuchet MS"/>
            </a:endParaRPr>
          </a:p>
        </p:txBody>
      </p:sp>
      <p:pic>
        <p:nvPicPr>
          <p:cNvPr id="3074" name="Picture 2" descr="K:\Bilder\05 Øyvind Sætre\Årsmelding 2014\Tilsette i møterom\SKL-1-0798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1151" y="876299"/>
            <a:ext cx="3424534" cy="5146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K:\Bilder\05 Øyvind Sætre\SKL DS\SKL-DS-1907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5021" y="876299"/>
            <a:ext cx="5486100" cy="3650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K:\Bilder\05 Øyvind Sætre\Årsmelding 2014\SKL Produksjon\SKL-2-1051.jp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769142" y="3686175"/>
            <a:ext cx="2622009" cy="2340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K:\Bilder\05 Øyvind Sætre\SKL Engineering-JPG\SKL-2412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5021" y="4413685"/>
            <a:ext cx="2424120" cy="1612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5043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Plassholder for dato 4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7D7D7D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7D7D7D"/>
              </a:buClr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7D7D7D"/>
              </a:buClr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7D7D7D"/>
              </a:buClr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C58E199-0E94-4C4A-9577-EFD994A391D2}" type="datetime1">
              <a:rPr lang="nb-NO" altLang="nb-NO" sz="800" smtClean="0">
                <a:solidFill>
                  <a:srgbClr val="7D7D7D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09.12.2015</a:t>
            </a:fld>
            <a:endParaRPr lang="en-US" altLang="nb-NO" sz="800" smtClean="0">
              <a:solidFill>
                <a:srgbClr val="7D7D7D"/>
              </a:solidFill>
            </a:endParaRPr>
          </a:p>
        </p:txBody>
      </p:sp>
      <p:sp>
        <p:nvSpPr>
          <p:cNvPr id="23554" name="Plassholder for lysbildenumm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7D7D7D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7D7D7D"/>
              </a:buClr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7D7D7D"/>
              </a:buClr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7D7D7D"/>
              </a:buClr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4F4788A-7D18-4966-A6C3-C9C3D6F6FE00}" type="slidenum">
              <a:rPr lang="en-US" altLang="nb-NO" sz="800" smtClean="0">
                <a:solidFill>
                  <a:srgbClr val="7D7D7D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en-US" altLang="nb-NO" sz="800" dirty="0" smtClean="0">
              <a:solidFill>
                <a:srgbClr val="7D7D7D"/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-15949" y="260648"/>
            <a:ext cx="2536822" cy="525886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360000" tIns="108000" rIns="360000" bIns="108000" anchor="ctr"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9pPr>
          </a:lstStyle>
          <a:p>
            <a:pPr eaLnBrk="1" hangingPunct="1">
              <a:defRPr/>
            </a:pPr>
            <a:r>
              <a:rPr lang="nn-NO" sz="2000" dirty="0" smtClean="0">
                <a:solidFill>
                  <a:srgbClr val="737373"/>
                </a:solidFill>
                <a:cs typeface="Trebuchet MS"/>
              </a:rPr>
              <a:t>Fornybar energi</a:t>
            </a:r>
            <a:endParaRPr lang="nn-NO" sz="2000" dirty="0">
              <a:solidFill>
                <a:srgbClr val="737373"/>
              </a:solidFill>
              <a:cs typeface="Trebuchet MS"/>
            </a:endParaRPr>
          </a:p>
        </p:txBody>
      </p:sp>
      <p:pic>
        <p:nvPicPr>
          <p:cNvPr id="2050" name="Picture 2" descr="O:\2014-10-28 Flom 28.10.14\Kåre\Flom 28.10.14 139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30248" y="908719"/>
            <a:ext cx="8490223" cy="5136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545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0" y="264135"/>
            <a:ext cx="2349270" cy="525886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360000" tIns="108000" rIns="360000" bIns="108000" anchor="ctr"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9pPr>
          </a:lstStyle>
          <a:p>
            <a:pPr eaLnBrk="1" hangingPunct="1">
              <a:defRPr/>
            </a:pPr>
            <a:r>
              <a:rPr lang="nn-NO" sz="2000" smtClean="0">
                <a:solidFill>
                  <a:srgbClr val="737373"/>
                </a:solidFill>
                <a:cs typeface="Trebuchet MS"/>
              </a:rPr>
              <a:t>SKL-kraftverk </a:t>
            </a:r>
            <a:endParaRPr lang="nn-NO" sz="2000" dirty="0">
              <a:solidFill>
                <a:srgbClr val="737373"/>
              </a:solidFill>
              <a:cs typeface="Trebuchet M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40486" y="790021"/>
            <a:ext cx="5237324" cy="5375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llipse 5"/>
          <p:cNvSpPr/>
          <p:nvPr/>
        </p:nvSpPr>
        <p:spPr bwMode="auto">
          <a:xfrm>
            <a:off x="5796136" y="1556792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nn-NO">
              <a:solidFill>
                <a:srgbClr val="3C3C3C"/>
              </a:solidFill>
              <a:latin typeface="Arial" pitchFamily="-107" charset="0"/>
              <a:ea typeface="ヒラギノ角ゴ Pro W3" pitchFamily="-107" charset="-128"/>
              <a:cs typeface="ヒラギノ角ゴ Pro W3" pitchFamily="-107" charset="-128"/>
            </a:endParaRPr>
          </a:p>
        </p:txBody>
      </p:sp>
      <p:sp>
        <p:nvSpPr>
          <p:cNvPr id="25" name="Ellipse 24"/>
          <p:cNvSpPr/>
          <p:nvPr/>
        </p:nvSpPr>
        <p:spPr bwMode="auto">
          <a:xfrm>
            <a:off x="5210921" y="4007988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nn-NO">
              <a:solidFill>
                <a:srgbClr val="3C3C3C"/>
              </a:solidFill>
              <a:latin typeface="Arial" pitchFamily="-107" charset="0"/>
              <a:ea typeface="ヒラギノ角ゴ Pro W3" pitchFamily="-107" charset="-128"/>
              <a:cs typeface="ヒラギノ角ゴ Pro W3" pitchFamily="-107" charset="-128"/>
            </a:endParaRPr>
          </a:p>
        </p:txBody>
      </p:sp>
      <p:sp>
        <p:nvSpPr>
          <p:cNvPr id="9" name="Ellipse 8"/>
          <p:cNvSpPr/>
          <p:nvPr/>
        </p:nvSpPr>
        <p:spPr bwMode="auto">
          <a:xfrm>
            <a:off x="5165766" y="4144488"/>
            <a:ext cx="162318" cy="14250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nn-NO">
              <a:solidFill>
                <a:srgbClr val="3C3C3C"/>
              </a:solidFill>
              <a:latin typeface="Arial" pitchFamily="-107" charset="0"/>
              <a:ea typeface="ヒラギノ角ゴ Pro W3" pitchFamily="-107" charset="-128"/>
              <a:cs typeface="ヒラギノ角ゴ Pro W3" pitchFamily="-107" charset="-128"/>
            </a:endParaRPr>
          </a:p>
        </p:txBody>
      </p:sp>
      <p:sp>
        <p:nvSpPr>
          <p:cNvPr id="27" name="Ellipse 26"/>
          <p:cNvSpPr/>
          <p:nvPr/>
        </p:nvSpPr>
        <p:spPr bwMode="auto">
          <a:xfrm>
            <a:off x="5480484" y="4736275"/>
            <a:ext cx="162318" cy="14250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nn-NO">
              <a:solidFill>
                <a:srgbClr val="3C3C3C"/>
              </a:solidFill>
              <a:latin typeface="Arial" pitchFamily="-107" charset="0"/>
              <a:ea typeface="ヒラギノ角ゴ Pro W3" pitchFamily="-107" charset="-128"/>
              <a:cs typeface="ヒラギノ角ゴ Pro W3" pitchFamily="-107" charset="-128"/>
            </a:endParaRPr>
          </a:p>
        </p:txBody>
      </p:sp>
      <p:sp>
        <p:nvSpPr>
          <p:cNvPr id="29" name="Ellipse 28"/>
          <p:cNvSpPr/>
          <p:nvPr/>
        </p:nvSpPr>
        <p:spPr bwMode="auto">
          <a:xfrm>
            <a:off x="6416634" y="3691247"/>
            <a:ext cx="162318" cy="14250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nn-NO">
              <a:solidFill>
                <a:srgbClr val="3C3C3C"/>
              </a:solidFill>
              <a:latin typeface="Arial" pitchFamily="-107" charset="0"/>
              <a:ea typeface="ヒラギノ角ゴ Pro W3" pitchFamily="-107" charset="-128"/>
              <a:cs typeface="ヒラギノ角ゴ Pro W3" pitchFamily="-107" charset="-128"/>
            </a:endParaRPr>
          </a:p>
        </p:txBody>
      </p:sp>
      <p:sp>
        <p:nvSpPr>
          <p:cNvPr id="31" name="Ellipse 30"/>
          <p:cNvSpPr/>
          <p:nvPr/>
        </p:nvSpPr>
        <p:spPr bwMode="auto">
          <a:xfrm>
            <a:off x="5791219" y="5152389"/>
            <a:ext cx="162318" cy="14250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nn-NO">
              <a:solidFill>
                <a:srgbClr val="3C3C3C"/>
              </a:solidFill>
              <a:latin typeface="Arial" pitchFamily="-107" charset="0"/>
              <a:ea typeface="ヒラギノ角ゴ Pro W3" pitchFamily="-107" charset="-128"/>
              <a:cs typeface="ヒラギノ角ゴ Pro W3" pitchFamily="-107" charset="-128"/>
            </a:endParaRPr>
          </a:p>
        </p:txBody>
      </p:sp>
      <p:sp>
        <p:nvSpPr>
          <p:cNvPr id="32" name="Ellipse 31"/>
          <p:cNvSpPr/>
          <p:nvPr/>
        </p:nvSpPr>
        <p:spPr bwMode="auto">
          <a:xfrm>
            <a:off x="6149065" y="5512129"/>
            <a:ext cx="162318" cy="14250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nn-NO">
              <a:solidFill>
                <a:srgbClr val="3C3C3C"/>
              </a:solidFill>
              <a:latin typeface="Arial" pitchFamily="-107" charset="0"/>
              <a:ea typeface="ヒラギノ角ゴ Pro W3" pitchFamily="-107" charset="-128"/>
              <a:cs typeface="ヒラギノ角ゴ Pro W3" pitchFamily="-107" charset="-128"/>
            </a:endParaRPr>
          </a:p>
        </p:txBody>
      </p:sp>
      <p:sp>
        <p:nvSpPr>
          <p:cNvPr id="33" name="Ellipse 32"/>
          <p:cNvSpPr/>
          <p:nvPr/>
        </p:nvSpPr>
        <p:spPr bwMode="auto">
          <a:xfrm>
            <a:off x="5366178" y="4144488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nn-NO">
              <a:solidFill>
                <a:srgbClr val="3C3C3C"/>
              </a:solidFill>
              <a:latin typeface="Arial" pitchFamily="-107" charset="0"/>
              <a:ea typeface="ヒラギノ角ゴ Pro W3" pitchFamily="-107" charset="-128"/>
              <a:cs typeface="ヒラギノ角ゴ Pro W3" pitchFamily="-107" charset="-128"/>
            </a:endParaRPr>
          </a:p>
        </p:txBody>
      </p:sp>
      <p:sp>
        <p:nvSpPr>
          <p:cNvPr id="34" name="Ellipse 33"/>
          <p:cNvSpPr/>
          <p:nvPr/>
        </p:nvSpPr>
        <p:spPr bwMode="auto">
          <a:xfrm>
            <a:off x="5678973" y="4373922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nn-NO">
              <a:solidFill>
                <a:srgbClr val="3C3C3C"/>
              </a:solidFill>
              <a:latin typeface="Arial" pitchFamily="-107" charset="0"/>
              <a:ea typeface="ヒラギノ角ゴ Pro W3" pitchFamily="-107" charset="-128"/>
              <a:cs typeface="ヒラギノ角ゴ Pro W3" pitchFamily="-107" charset="-128"/>
            </a:endParaRPr>
          </a:p>
        </p:txBody>
      </p:sp>
      <p:sp>
        <p:nvSpPr>
          <p:cNvPr id="35" name="Ellipse 34"/>
          <p:cNvSpPr/>
          <p:nvPr/>
        </p:nvSpPr>
        <p:spPr bwMode="auto">
          <a:xfrm>
            <a:off x="5444480" y="4938000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nn-NO">
              <a:solidFill>
                <a:srgbClr val="3C3C3C"/>
              </a:solidFill>
              <a:latin typeface="Arial" pitchFamily="-107" charset="0"/>
              <a:ea typeface="ヒラギノ角ゴ Pro W3" pitchFamily="-107" charset="-128"/>
              <a:cs typeface="ヒラギノ角ゴ Pro W3" pitchFamily="-107" charset="-128"/>
            </a:endParaRPr>
          </a:p>
        </p:txBody>
      </p:sp>
      <p:sp>
        <p:nvSpPr>
          <p:cNvPr id="36" name="Ellipse 35"/>
          <p:cNvSpPr/>
          <p:nvPr/>
        </p:nvSpPr>
        <p:spPr bwMode="auto">
          <a:xfrm>
            <a:off x="5570794" y="4974004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nn-NO">
              <a:solidFill>
                <a:srgbClr val="3C3C3C"/>
              </a:solidFill>
              <a:latin typeface="Arial" pitchFamily="-107" charset="0"/>
              <a:ea typeface="ヒラギノ角ゴ Pro W3" pitchFamily="-107" charset="-128"/>
              <a:cs typeface="ヒラギノ角ゴ Pro W3" pitchFamily="-107" charset="-128"/>
            </a:endParaRPr>
          </a:p>
        </p:txBody>
      </p:sp>
      <p:sp>
        <p:nvSpPr>
          <p:cNvPr id="37" name="Ellipse 36"/>
          <p:cNvSpPr/>
          <p:nvPr/>
        </p:nvSpPr>
        <p:spPr bwMode="auto">
          <a:xfrm>
            <a:off x="5330174" y="5134099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nn-NO">
              <a:solidFill>
                <a:srgbClr val="3C3C3C"/>
              </a:solidFill>
              <a:latin typeface="Arial" pitchFamily="-107" charset="0"/>
              <a:ea typeface="ヒラギノ角ゴ Pro W3" pitchFamily="-107" charset="-128"/>
              <a:cs typeface="ヒラギノ角ゴ Pro W3" pitchFamily="-107" charset="-128"/>
            </a:endParaRPr>
          </a:p>
        </p:txBody>
      </p:sp>
      <p:sp>
        <p:nvSpPr>
          <p:cNvPr id="38" name="Ellipse 37"/>
          <p:cNvSpPr/>
          <p:nvPr/>
        </p:nvSpPr>
        <p:spPr bwMode="auto">
          <a:xfrm>
            <a:off x="5714977" y="5240599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nn-NO">
              <a:solidFill>
                <a:srgbClr val="3C3C3C"/>
              </a:solidFill>
              <a:latin typeface="Arial" pitchFamily="-107" charset="0"/>
              <a:ea typeface="ヒラギノ角ゴ Pro W3" pitchFamily="-107" charset="-128"/>
              <a:cs typeface="ヒラギノ角ゴ Pro W3" pitchFamily="-107" charset="-128"/>
            </a:endParaRPr>
          </a:p>
        </p:txBody>
      </p:sp>
      <p:sp>
        <p:nvSpPr>
          <p:cNvPr id="39" name="Ellipse 38"/>
          <p:cNvSpPr/>
          <p:nvPr/>
        </p:nvSpPr>
        <p:spPr bwMode="auto">
          <a:xfrm>
            <a:off x="5644325" y="5471410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nn-NO">
              <a:solidFill>
                <a:srgbClr val="3C3C3C"/>
              </a:solidFill>
              <a:latin typeface="Arial" pitchFamily="-107" charset="0"/>
              <a:ea typeface="ヒラギノ角ゴ Pro W3" pitchFamily="-107" charset="-128"/>
              <a:cs typeface="ヒラギノ角ゴ Pro W3" pitchFamily="-107" charset="-128"/>
            </a:endParaRPr>
          </a:p>
        </p:txBody>
      </p:sp>
      <p:sp>
        <p:nvSpPr>
          <p:cNvPr id="40" name="Ellipse 39"/>
          <p:cNvSpPr/>
          <p:nvPr/>
        </p:nvSpPr>
        <p:spPr bwMode="auto">
          <a:xfrm>
            <a:off x="5336468" y="5440121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nn-NO">
              <a:solidFill>
                <a:srgbClr val="3C3C3C"/>
              </a:solidFill>
              <a:latin typeface="Arial" pitchFamily="-107" charset="0"/>
              <a:ea typeface="ヒラギノ角ゴ Pro W3" pitchFamily="-107" charset="-128"/>
              <a:cs typeface="ヒラギノ角ゴ Pro W3" pitchFamily="-107" charset="-128"/>
            </a:endParaRPr>
          </a:p>
        </p:txBody>
      </p:sp>
      <p:sp>
        <p:nvSpPr>
          <p:cNvPr id="41" name="Ellipse 40"/>
          <p:cNvSpPr/>
          <p:nvPr/>
        </p:nvSpPr>
        <p:spPr bwMode="auto">
          <a:xfrm>
            <a:off x="5040341" y="5739584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nn-NO">
              <a:solidFill>
                <a:srgbClr val="3C3C3C"/>
              </a:solidFill>
              <a:latin typeface="Arial" pitchFamily="-107" charset="0"/>
              <a:ea typeface="ヒラギノ角ゴ Pro W3" pitchFamily="-107" charset="-128"/>
              <a:cs typeface="ヒラギノ角ゴ Pro W3" pitchFamily="-107" charset="-128"/>
            </a:endParaRPr>
          </a:p>
        </p:txBody>
      </p:sp>
      <p:sp>
        <p:nvSpPr>
          <p:cNvPr id="42" name="Ellipse 41"/>
          <p:cNvSpPr/>
          <p:nvPr/>
        </p:nvSpPr>
        <p:spPr bwMode="auto">
          <a:xfrm>
            <a:off x="4968333" y="4938000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nn-NO">
              <a:solidFill>
                <a:srgbClr val="3C3C3C"/>
              </a:solidFill>
              <a:latin typeface="Arial" pitchFamily="-107" charset="0"/>
              <a:ea typeface="ヒラギノ角ゴ Pro W3" pitchFamily="-107" charset="-128"/>
              <a:cs typeface="ヒラギノ角ゴ Pro W3" pitchFamily="-107" charset="-128"/>
            </a:endParaRPr>
          </a:p>
        </p:txBody>
      </p:sp>
      <p:sp>
        <p:nvSpPr>
          <p:cNvPr id="43" name="Ellipse 42"/>
          <p:cNvSpPr/>
          <p:nvPr/>
        </p:nvSpPr>
        <p:spPr bwMode="auto">
          <a:xfrm>
            <a:off x="5004337" y="4842775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nn-NO">
              <a:solidFill>
                <a:srgbClr val="3C3C3C"/>
              </a:solidFill>
              <a:latin typeface="Arial" pitchFamily="-107" charset="0"/>
              <a:ea typeface="ヒラギノ角ゴ Pro W3" pitchFamily="-107" charset="-128"/>
              <a:cs typeface="ヒラギノ角ゴ Pro W3" pitchFamily="-107" charset="-128"/>
            </a:endParaRPr>
          </a:p>
        </p:txBody>
      </p:sp>
      <p:sp>
        <p:nvSpPr>
          <p:cNvPr id="44" name="Ellipse 43"/>
          <p:cNvSpPr/>
          <p:nvPr/>
        </p:nvSpPr>
        <p:spPr bwMode="auto">
          <a:xfrm>
            <a:off x="5401092" y="4218919"/>
            <a:ext cx="72008" cy="72008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nn-NO">
              <a:solidFill>
                <a:srgbClr val="3C3C3C"/>
              </a:solidFill>
              <a:latin typeface="Arial" pitchFamily="-107" charset="0"/>
              <a:ea typeface="ヒラギノ角ゴ Pro W3" pitchFamily="-107" charset="-128"/>
              <a:cs typeface="ヒラギノ角ゴ Pro W3" pitchFamily="-107" charset="-128"/>
            </a:endParaRPr>
          </a:p>
        </p:txBody>
      </p:sp>
      <p:sp>
        <p:nvSpPr>
          <p:cNvPr id="45" name="Ellipse 44"/>
          <p:cNvSpPr/>
          <p:nvPr/>
        </p:nvSpPr>
        <p:spPr bwMode="auto">
          <a:xfrm>
            <a:off x="6055112" y="4155144"/>
            <a:ext cx="72008" cy="72008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nn-NO">
              <a:solidFill>
                <a:srgbClr val="3C3C3C"/>
              </a:solidFill>
              <a:latin typeface="Arial" pitchFamily="-107" charset="0"/>
              <a:ea typeface="ヒラギノ角ゴ Pro W3" pitchFamily="-107" charset="-128"/>
              <a:cs typeface="ヒラギノ角ゴ Pro W3" pitchFamily="-107" charset="-128"/>
            </a:endParaRPr>
          </a:p>
        </p:txBody>
      </p:sp>
      <p:sp>
        <p:nvSpPr>
          <p:cNvPr id="46" name="Ellipse 45"/>
          <p:cNvSpPr/>
          <p:nvPr/>
        </p:nvSpPr>
        <p:spPr bwMode="auto">
          <a:xfrm>
            <a:off x="5338091" y="4730025"/>
            <a:ext cx="72008" cy="72008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nn-NO">
              <a:solidFill>
                <a:srgbClr val="3C3C3C"/>
              </a:solidFill>
              <a:latin typeface="Arial" pitchFamily="-107" charset="0"/>
              <a:ea typeface="ヒラギノ角ゴ Pro W3" pitchFamily="-107" charset="-128"/>
              <a:cs typeface="ヒラギノ角ゴ Pro W3" pitchFamily="-107" charset="-128"/>
            </a:endParaRPr>
          </a:p>
        </p:txBody>
      </p:sp>
      <p:sp>
        <p:nvSpPr>
          <p:cNvPr id="47" name="Ellipse 46"/>
          <p:cNvSpPr/>
          <p:nvPr/>
        </p:nvSpPr>
        <p:spPr bwMode="auto">
          <a:xfrm>
            <a:off x="5713387" y="1556792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nn-NO">
              <a:solidFill>
                <a:srgbClr val="3C3C3C"/>
              </a:solidFill>
              <a:latin typeface="Arial" pitchFamily="-107" charset="0"/>
              <a:ea typeface="ヒラギノ角ゴ Pro W3" pitchFamily="-107" charset="-128"/>
              <a:cs typeface="ヒラギノ角ゴ Pro W3" pitchFamily="-107" charset="-128"/>
            </a:endParaRPr>
          </a:p>
        </p:txBody>
      </p:sp>
      <p:sp>
        <p:nvSpPr>
          <p:cNvPr id="48" name="Ellipse 47"/>
          <p:cNvSpPr/>
          <p:nvPr/>
        </p:nvSpPr>
        <p:spPr bwMode="auto">
          <a:xfrm>
            <a:off x="382480" y="1785284"/>
            <a:ext cx="162318" cy="14250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nn-NO">
              <a:solidFill>
                <a:srgbClr val="3C3C3C"/>
              </a:solidFill>
              <a:latin typeface="Arial" pitchFamily="-107" charset="0"/>
              <a:ea typeface="ヒラギノ角ゴ Pro W3" pitchFamily="-107" charset="-128"/>
              <a:cs typeface="ヒラギノ角ゴ Pro W3" pitchFamily="-107" charset="-128"/>
            </a:endParaRPr>
          </a:p>
        </p:txBody>
      </p:sp>
      <p:sp>
        <p:nvSpPr>
          <p:cNvPr id="49" name="Ellipse 48"/>
          <p:cNvSpPr/>
          <p:nvPr/>
        </p:nvSpPr>
        <p:spPr bwMode="auto">
          <a:xfrm>
            <a:off x="382480" y="2847335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nn-NO">
              <a:solidFill>
                <a:srgbClr val="3C3C3C"/>
              </a:solidFill>
              <a:latin typeface="Arial" pitchFamily="-107" charset="0"/>
              <a:ea typeface="ヒラギノ角ゴ Pro W3" pitchFamily="-107" charset="-128"/>
              <a:cs typeface="ヒラギノ角ゴ Pro W3" pitchFamily="-107" charset="-128"/>
            </a:endParaRPr>
          </a:p>
        </p:txBody>
      </p:sp>
      <p:sp>
        <p:nvSpPr>
          <p:cNvPr id="50" name="Ellipse 49"/>
          <p:cNvSpPr/>
          <p:nvPr/>
        </p:nvSpPr>
        <p:spPr bwMode="auto">
          <a:xfrm>
            <a:off x="382480" y="3585410"/>
            <a:ext cx="72008" cy="72008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nn-NO">
              <a:solidFill>
                <a:srgbClr val="3C3C3C"/>
              </a:solidFill>
              <a:latin typeface="Arial" pitchFamily="-107" charset="0"/>
              <a:ea typeface="ヒラギノ角ゴ Pro W3" pitchFamily="-107" charset="-128"/>
              <a:cs typeface="ヒラギノ角ゴ Pro W3" pitchFamily="-107" charset="-128"/>
            </a:endParaRPr>
          </a:p>
        </p:txBody>
      </p:sp>
      <p:sp>
        <p:nvSpPr>
          <p:cNvPr id="11" name="TekstSylinder 10"/>
          <p:cNvSpPr txBox="1"/>
          <p:nvPr/>
        </p:nvSpPr>
        <p:spPr>
          <a:xfrm>
            <a:off x="302803" y="1696184"/>
            <a:ext cx="3283015" cy="3277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66700" eaLnBrk="1" fontAlgn="auto" hangingPunct="1">
              <a:spcBef>
                <a:spcPts val="0"/>
              </a:spcBef>
              <a:spcAft>
                <a:spcPts val="600"/>
              </a:spcAft>
            </a:pPr>
            <a:r>
              <a:rPr lang="nb-NO" sz="1400" dirty="0" smtClean="0">
                <a:solidFill>
                  <a:srgbClr val="3C3C3C"/>
                </a:solidFill>
                <a:latin typeface="Arial"/>
                <a:ea typeface="Osaka"/>
              </a:rPr>
              <a:t>Stor og regulerbar vannkraft</a:t>
            </a:r>
          </a:p>
          <a:p>
            <a:pPr marL="742950" lvl="1" indent="-285750" eaLnBrk="1" fontAlgn="auto" hangingPunct="1">
              <a:spcBef>
                <a:spcPts val="0"/>
              </a:spcBef>
              <a:spcAft>
                <a:spcPts val="600"/>
              </a:spcAft>
              <a:buFontTx/>
              <a:buChar char="-"/>
            </a:pPr>
            <a:r>
              <a:rPr lang="nb-NO" sz="1400" dirty="0" err="1" smtClean="0">
                <a:solidFill>
                  <a:srgbClr val="3C3C3C"/>
                </a:solidFill>
                <a:latin typeface="Arial"/>
                <a:ea typeface="Osaka"/>
              </a:rPr>
              <a:t>Innstallert</a:t>
            </a:r>
            <a:r>
              <a:rPr lang="nb-NO" sz="1400" dirty="0" smtClean="0">
                <a:solidFill>
                  <a:srgbClr val="3C3C3C"/>
                </a:solidFill>
                <a:latin typeface="Arial"/>
                <a:ea typeface="Osaka"/>
              </a:rPr>
              <a:t> effekt: 450 MW</a:t>
            </a:r>
          </a:p>
          <a:p>
            <a:pPr marL="742950" lvl="1" indent="-285750" eaLnBrk="1" fontAlgn="auto" hangingPunct="1">
              <a:spcBef>
                <a:spcPts val="0"/>
              </a:spcBef>
              <a:spcAft>
                <a:spcPts val="600"/>
              </a:spcAft>
              <a:buFontTx/>
              <a:buChar char="-"/>
            </a:pPr>
            <a:r>
              <a:rPr lang="nb-NO" sz="1400" dirty="0" smtClean="0">
                <a:solidFill>
                  <a:srgbClr val="3C3C3C"/>
                </a:solidFill>
                <a:latin typeface="Arial"/>
                <a:ea typeface="Osaka"/>
              </a:rPr>
              <a:t>Produksjon: 2,3 </a:t>
            </a:r>
            <a:r>
              <a:rPr lang="nb-NO" sz="1400" dirty="0" err="1" smtClean="0">
                <a:solidFill>
                  <a:srgbClr val="3C3C3C"/>
                </a:solidFill>
                <a:latin typeface="Arial"/>
                <a:ea typeface="Osaka"/>
              </a:rPr>
              <a:t>TWh</a:t>
            </a:r>
            <a:r>
              <a:rPr lang="nb-NO" sz="1400" dirty="0" smtClean="0">
                <a:solidFill>
                  <a:srgbClr val="3C3C3C"/>
                </a:solidFill>
                <a:latin typeface="Arial"/>
                <a:ea typeface="Osaka"/>
              </a:rPr>
              <a:t/>
            </a:r>
            <a:br>
              <a:rPr lang="nb-NO" sz="1400" dirty="0" smtClean="0">
                <a:solidFill>
                  <a:srgbClr val="3C3C3C"/>
                </a:solidFill>
                <a:latin typeface="Arial"/>
                <a:ea typeface="Osaka"/>
              </a:rPr>
            </a:br>
            <a:r>
              <a:rPr lang="nb-NO" sz="1100" dirty="0" smtClean="0">
                <a:solidFill>
                  <a:srgbClr val="3C3C3C"/>
                </a:solidFill>
                <a:latin typeface="Arial"/>
                <a:ea typeface="Osaka"/>
              </a:rPr>
              <a:t>(</a:t>
            </a:r>
            <a:r>
              <a:rPr lang="nb-NO" sz="1100" dirty="0" err="1" smtClean="0">
                <a:solidFill>
                  <a:srgbClr val="3C3C3C"/>
                </a:solidFill>
                <a:latin typeface="Arial"/>
                <a:ea typeface="Osaka"/>
              </a:rPr>
              <a:t>tilsvarande</a:t>
            </a:r>
            <a:r>
              <a:rPr lang="nb-NO" sz="1100" dirty="0" smtClean="0">
                <a:solidFill>
                  <a:srgbClr val="3C3C3C"/>
                </a:solidFill>
                <a:latin typeface="Arial"/>
                <a:ea typeface="Osaka"/>
              </a:rPr>
              <a:t> 125.000 </a:t>
            </a:r>
            <a:r>
              <a:rPr lang="nb-NO" sz="1100" dirty="0" err="1" smtClean="0">
                <a:solidFill>
                  <a:srgbClr val="3C3C3C"/>
                </a:solidFill>
                <a:latin typeface="Arial"/>
                <a:ea typeface="Osaka"/>
              </a:rPr>
              <a:t>husstandar</a:t>
            </a:r>
            <a:r>
              <a:rPr lang="nb-NO" sz="1100" dirty="0" smtClean="0">
                <a:solidFill>
                  <a:srgbClr val="3C3C3C"/>
                </a:solidFill>
                <a:latin typeface="Arial"/>
                <a:ea typeface="Osaka"/>
              </a:rPr>
              <a:t>)</a:t>
            </a:r>
          </a:p>
          <a:p>
            <a:pPr marL="266700" eaLnBrk="1" fontAlgn="auto" hangingPunct="1">
              <a:spcBef>
                <a:spcPts val="0"/>
              </a:spcBef>
              <a:spcAft>
                <a:spcPts val="600"/>
              </a:spcAft>
            </a:pPr>
            <a:r>
              <a:rPr lang="nb-NO" sz="1400" dirty="0" smtClean="0">
                <a:solidFill>
                  <a:srgbClr val="3C3C3C"/>
                </a:solidFill>
                <a:latin typeface="Arial"/>
                <a:ea typeface="Osaka"/>
              </a:rPr>
              <a:t>Småkraft i drift</a:t>
            </a:r>
            <a:endParaRPr lang="nb-NO" sz="1400" dirty="0">
              <a:solidFill>
                <a:srgbClr val="3C3C3C"/>
              </a:solidFill>
              <a:latin typeface="Arial"/>
              <a:ea typeface="Osaka"/>
            </a:endParaRPr>
          </a:p>
          <a:p>
            <a:pPr marL="742950" lvl="1" indent="-285750" eaLnBrk="1" fontAlgn="auto" hangingPunct="1">
              <a:spcBef>
                <a:spcPts val="0"/>
              </a:spcBef>
              <a:spcAft>
                <a:spcPts val="600"/>
              </a:spcAft>
              <a:buFontTx/>
              <a:buChar char="-"/>
            </a:pPr>
            <a:r>
              <a:rPr lang="nb-NO" sz="1400" dirty="0" smtClean="0">
                <a:solidFill>
                  <a:srgbClr val="3C3C3C"/>
                </a:solidFill>
                <a:latin typeface="Arial"/>
                <a:ea typeface="Osaka"/>
              </a:rPr>
              <a:t>Produksjon</a:t>
            </a:r>
            <a:r>
              <a:rPr lang="nb-NO" sz="1400" dirty="0">
                <a:solidFill>
                  <a:srgbClr val="3C3C3C"/>
                </a:solidFill>
                <a:latin typeface="Arial"/>
                <a:ea typeface="Osaka"/>
              </a:rPr>
              <a:t>: </a:t>
            </a:r>
            <a:r>
              <a:rPr lang="nb-NO" sz="1400" dirty="0" smtClean="0">
                <a:solidFill>
                  <a:srgbClr val="3C3C3C"/>
                </a:solidFill>
                <a:latin typeface="Arial"/>
                <a:ea typeface="Osaka"/>
              </a:rPr>
              <a:t>160 GWh</a:t>
            </a:r>
            <a:r>
              <a:rPr lang="nb-NO" sz="1400" dirty="0">
                <a:solidFill>
                  <a:srgbClr val="3C3C3C"/>
                </a:solidFill>
                <a:latin typeface="Arial"/>
                <a:ea typeface="Osaka"/>
              </a:rPr>
              <a:t/>
            </a:r>
            <a:br>
              <a:rPr lang="nb-NO" sz="1400" dirty="0">
                <a:solidFill>
                  <a:srgbClr val="3C3C3C"/>
                </a:solidFill>
                <a:latin typeface="Arial"/>
                <a:ea typeface="Osaka"/>
              </a:rPr>
            </a:br>
            <a:r>
              <a:rPr lang="nb-NO" sz="1100" dirty="0">
                <a:solidFill>
                  <a:srgbClr val="3C3C3C"/>
                </a:solidFill>
                <a:latin typeface="Arial"/>
                <a:ea typeface="Osaka"/>
              </a:rPr>
              <a:t>(</a:t>
            </a:r>
            <a:r>
              <a:rPr lang="nb-NO" sz="1100" dirty="0" err="1" smtClean="0">
                <a:solidFill>
                  <a:srgbClr val="3C3C3C"/>
                </a:solidFill>
                <a:latin typeface="Arial"/>
                <a:ea typeface="Osaka"/>
              </a:rPr>
              <a:t>tilsvarande</a:t>
            </a:r>
            <a:r>
              <a:rPr lang="nb-NO" sz="1100" dirty="0" smtClean="0">
                <a:solidFill>
                  <a:srgbClr val="3C3C3C"/>
                </a:solidFill>
                <a:latin typeface="Arial"/>
                <a:ea typeface="Osaka"/>
              </a:rPr>
              <a:t> 9.000 </a:t>
            </a:r>
            <a:r>
              <a:rPr lang="nb-NO" sz="1100" dirty="0" err="1" smtClean="0">
                <a:solidFill>
                  <a:srgbClr val="3C3C3C"/>
                </a:solidFill>
                <a:latin typeface="Arial"/>
                <a:ea typeface="Osaka"/>
              </a:rPr>
              <a:t>husstandar</a:t>
            </a:r>
            <a:r>
              <a:rPr lang="nb-NO" sz="1100" dirty="0" smtClean="0">
                <a:solidFill>
                  <a:srgbClr val="3C3C3C"/>
                </a:solidFill>
                <a:latin typeface="Arial"/>
                <a:ea typeface="Osaka"/>
              </a:rPr>
              <a:t>)</a:t>
            </a:r>
            <a:endParaRPr lang="nb-NO" sz="1400" dirty="0" smtClean="0">
              <a:solidFill>
                <a:srgbClr val="3C3C3C"/>
              </a:solidFill>
              <a:latin typeface="Arial"/>
              <a:ea typeface="Osaka"/>
            </a:endParaRPr>
          </a:p>
          <a:p>
            <a:pPr marL="266700" eaLnBrk="1" fontAlgn="auto" hangingPunct="1">
              <a:spcBef>
                <a:spcPts val="0"/>
              </a:spcBef>
              <a:spcAft>
                <a:spcPts val="600"/>
              </a:spcAft>
            </a:pPr>
            <a:r>
              <a:rPr lang="nb-NO" sz="1400" dirty="0" smtClean="0">
                <a:solidFill>
                  <a:srgbClr val="3C3C3C"/>
                </a:solidFill>
                <a:latin typeface="Arial"/>
                <a:ea typeface="Osaka"/>
              </a:rPr>
              <a:t>Småkraft under oppføring</a:t>
            </a:r>
          </a:p>
          <a:p>
            <a:pPr marL="266700" eaLnBrk="1" fontAlgn="auto" hangingPunct="1">
              <a:spcBef>
                <a:spcPts val="0"/>
              </a:spcBef>
              <a:spcAft>
                <a:spcPts val="600"/>
              </a:spcAft>
            </a:pPr>
            <a:endParaRPr lang="nb-NO" sz="1400" dirty="0">
              <a:solidFill>
                <a:srgbClr val="3C3C3C"/>
              </a:solidFill>
              <a:latin typeface="Arial"/>
              <a:ea typeface="Osaka"/>
            </a:endParaRPr>
          </a:p>
          <a:p>
            <a:pPr marL="266700" eaLnBrk="1" fontAlgn="auto" hangingPunct="1">
              <a:spcBef>
                <a:spcPts val="0"/>
              </a:spcBef>
              <a:spcAft>
                <a:spcPts val="600"/>
              </a:spcAft>
            </a:pPr>
            <a:r>
              <a:rPr lang="nb-NO" sz="1400" dirty="0" smtClean="0">
                <a:solidFill>
                  <a:srgbClr val="3C3C3C"/>
                </a:solidFill>
                <a:latin typeface="Arial"/>
                <a:ea typeface="Osaka"/>
              </a:rPr>
              <a:t>Småkraft med innvilga konsesjon</a:t>
            </a:r>
          </a:p>
          <a:p>
            <a:pPr marL="266700" eaLnBrk="1" fontAlgn="auto" hangingPunct="1">
              <a:spcBef>
                <a:spcPts val="0"/>
              </a:spcBef>
              <a:spcAft>
                <a:spcPts val="600"/>
              </a:spcAft>
            </a:pPr>
            <a:endParaRPr lang="nb-NO" sz="1400" dirty="0">
              <a:solidFill>
                <a:srgbClr val="3C3C3C"/>
              </a:solidFill>
              <a:latin typeface="Arial"/>
              <a:ea typeface="Osaka"/>
            </a:endParaRPr>
          </a:p>
          <a:p>
            <a:pPr marL="266700" eaLnBrk="1" fontAlgn="auto" hangingPunct="1">
              <a:spcBef>
                <a:spcPts val="0"/>
              </a:spcBef>
              <a:spcAft>
                <a:spcPts val="600"/>
              </a:spcAft>
            </a:pPr>
            <a:r>
              <a:rPr lang="nb-NO" sz="1400" dirty="0" smtClean="0">
                <a:solidFill>
                  <a:srgbClr val="3C3C3C"/>
                </a:solidFill>
                <a:latin typeface="Arial"/>
                <a:ea typeface="Osaka"/>
              </a:rPr>
              <a:t>* 15% </a:t>
            </a:r>
            <a:r>
              <a:rPr lang="nb-NO" sz="1400" dirty="0" err="1" smtClean="0">
                <a:solidFill>
                  <a:srgbClr val="3C3C3C"/>
                </a:solidFill>
                <a:latin typeface="Arial"/>
                <a:ea typeface="Osaka"/>
              </a:rPr>
              <a:t>eigarskap</a:t>
            </a:r>
            <a:r>
              <a:rPr lang="nb-NO" sz="1400" dirty="0" smtClean="0">
                <a:solidFill>
                  <a:srgbClr val="3C3C3C"/>
                </a:solidFill>
                <a:latin typeface="Arial"/>
                <a:ea typeface="Osaka"/>
              </a:rPr>
              <a:t> i AS </a:t>
            </a:r>
            <a:r>
              <a:rPr lang="nb-NO" sz="1400" dirty="0" err="1" smtClean="0">
                <a:solidFill>
                  <a:srgbClr val="3C3C3C"/>
                </a:solidFill>
                <a:latin typeface="Arial"/>
                <a:ea typeface="Osaka"/>
              </a:rPr>
              <a:t>Saudefaldene</a:t>
            </a:r>
            <a:endParaRPr lang="nn-NO" sz="1400" dirty="0">
              <a:solidFill>
                <a:srgbClr val="3C3C3C"/>
              </a:solidFill>
              <a:latin typeface="Arial"/>
              <a:ea typeface="Osaka"/>
            </a:endParaRPr>
          </a:p>
        </p:txBody>
      </p:sp>
      <p:sp>
        <p:nvSpPr>
          <p:cNvPr id="30" name="Ellipse 29"/>
          <p:cNvSpPr/>
          <p:nvPr/>
        </p:nvSpPr>
        <p:spPr bwMode="auto">
          <a:xfrm>
            <a:off x="5516488" y="5143995"/>
            <a:ext cx="162318" cy="14250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nn-NO">
              <a:solidFill>
                <a:srgbClr val="3C3C3C"/>
              </a:solidFill>
              <a:latin typeface="Arial" pitchFamily="-107" charset="0"/>
              <a:ea typeface="ヒラギノ角ゴ Pro W3" pitchFamily="-107" charset="-128"/>
              <a:cs typeface="ヒラギノ角ゴ Pro W3" pitchFamily="-107" charset="-128"/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5786168" y="5109093"/>
            <a:ext cx="2439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smtClean="0">
                <a:solidFill>
                  <a:prstClr val="black"/>
                </a:solidFill>
                <a:latin typeface="Arial" charset="0"/>
                <a:ea typeface="ヒラギノ角ゴ Pro W3" pitchFamily="-107" charset="-128"/>
              </a:rPr>
              <a:t>*</a:t>
            </a:r>
            <a:endParaRPr lang="nn-NO" sz="1200" dirty="0">
              <a:solidFill>
                <a:prstClr val="black"/>
              </a:solidFill>
              <a:latin typeface="Arial" charset="0"/>
              <a:ea typeface="ヒラギノ角ゴ Pro W3" pitchFamily="-107" charset="-128"/>
            </a:endParaRP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AB18D-4579-4011-B02F-E7E68032B0F0}" type="datetime1">
              <a:rPr lang="nb-NO" altLang="nb-NO" smtClean="0"/>
              <a:pPr/>
              <a:t>09.12.2015</a:t>
            </a:fld>
            <a:endParaRPr lang="en-US" alt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78FE2A5-EAD8-4483-8192-E1C7041DB0A9}" type="slidenum">
              <a:rPr lang="en-US" altLang="nb-NO" smtClean="0"/>
              <a:pPr/>
              <a:t>11</a:t>
            </a:fld>
            <a:endParaRPr lang="en-US" altLang="nb-NO"/>
          </a:p>
        </p:txBody>
      </p:sp>
      <p:sp>
        <p:nvSpPr>
          <p:cNvPr id="51" name="Ellipse 50"/>
          <p:cNvSpPr/>
          <p:nvPr/>
        </p:nvSpPr>
        <p:spPr bwMode="auto">
          <a:xfrm>
            <a:off x="381864" y="4188824"/>
            <a:ext cx="72008" cy="72008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nn-NO">
              <a:solidFill>
                <a:srgbClr val="3C3C3C"/>
              </a:solidFill>
              <a:latin typeface="Arial" pitchFamily="-107" charset="0"/>
              <a:ea typeface="ヒラギノ角ゴ Pro W3" pitchFamily="-107" charset="-128"/>
              <a:cs typeface="ヒラギノ角ゴ Pro W3" pitchFamily="-107" charset="-128"/>
            </a:endParaRPr>
          </a:p>
        </p:txBody>
      </p:sp>
      <p:sp>
        <p:nvSpPr>
          <p:cNvPr id="52" name="Ellipse 51"/>
          <p:cNvSpPr/>
          <p:nvPr/>
        </p:nvSpPr>
        <p:spPr bwMode="auto">
          <a:xfrm>
            <a:off x="6165689" y="5317742"/>
            <a:ext cx="72008" cy="72008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nn-NO">
              <a:solidFill>
                <a:srgbClr val="3C3C3C"/>
              </a:solidFill>
              <a:latin typeface="Arial" pitchFamily="-107" charset="0"/>
              <a:ea typeface="ヒラギノ角ゴ Pro W3" pitchFamily="-107" charset="-128"/>
              <a:cs typeface="ヒラギノ角ゴ Pro W3" pitchFamily="-107" charset="-128"/>
            </a:endParaRPr>
          </a:p>
        </p:txBody>
      </p:sp>
      <p:sp>
        <p:nvSpPr>
          <p:cNvPr id="53" name="Ellipse 52"/>
          <p:cNvSpPr/>
          <p:nvPr/>
        </p:nvSpPr>
        <p:spPr bwMode="auto">
          <a:xfrm>
            <a:off x="5917080" y="5107991"/>
            <a:ext cx="72008" cy="72008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nn-NO">
              <a:solidFill>
                <a:srgbClr val="3C3C3C"/>
              </a:solidFill>
              <a:latin typeface="Arial" pitchFamily="-107" charset="0"/>
              <a:ea typeface="ヒラギノ角ゴ Pro W3" pitchFamily="-107" charset="-128"/>
              <a:cs typeface="ヒラギノ角ゴ Pro W3" pitchFamily="-107" charset="-128"/>
            </a:endParaRPr>
          </a:p>
        </p:txBody>
      </p:sp>
      <p:sp>
        <p:nvSpPr>
          <p:cNvPr id="54" name="Ellipse 53"/>
          <p:cNvSpPr/>
          <p:nvPr/>
        </p:nvSpPr>
        <p:spPr bwMode="auto">
          <a:xfrm>
            <a:off x="5704172" y="5165034"/>
            <a:ext cx="72008" cy="72008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nn-NO">
              <a:solidFill>
                <a:srgbClr val="3C3C3C"/>
              </a:solidFill>
              <a:latin typeface="Arial" pitchFamily="-107" charset="0"/>
              <a:ea typeface="ヒラギノ角ゴ Pro W3" pitchFamily="-107" charset="-128"/>
              <a:cs typeface="ヒラギノ角ゴ Pro W3" pitchFamily="-107" charset="-128"/>
            </a:endParaRPr>
          </a:p>
        </p:txBody>
      </p:sp>
      <p:sp>
        <p:nvSpPr>
          <p:cNvPr id="55" name="Ellipse 54"/>
          <p:cNvSpPr/>
          <p:nvPr/>
        </p:nvSpPr>
        <p:spPr bwMode="auto">
          <a:xfrm>
            <a:off x="5760132" y="4843504"/>
            <a:ext cx="72008" cy="72008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nn-NO">
              <a:solidFill>
                <a:srgbClr val="3C3C3C"/>
              </a:solidFill>
              <a:latin typeface="Arial" pitchFamily="-107" charset="0"/>
              <a:ea typeface="ヒラギノ角ゴ Pro W3" pitchFamily="-107" charset="-128"/>
              <a:cs typeface="ヒラギノ角ゴ Pro W3" pitchFamily="-107" charset="-128"/>
            </a:endParaRPr>
          </a:p>
        </p:txBody>
      </p:sp>
      <p:sp>
        <p:nvSpPr>
          <p:cNvPr id="56" name="Ellipse 55"/>
          <p:cNvSpPr/>
          <p:nvPr/>
        </p:nvSpPr>
        <p:spPr bwMode="auto">
          <a:xfrm>
            <a:off x="5845072" y="4831252"/>
            <a:ext cx="72008" cy="72008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nn-NO">
              <a:solidFill>
                <a:srgbClr val="3C3C3C"/>
              </a:solidFill>
              <a:latin typeface="Arial" pitchFamily="-107" charset="0"/>
              <a:ea typeface="ヒラギノ角ゴ Pro W3" pitchFamily="-107" charset="-128"/>
              <a:cs typeface="ヒラギノ角ゴ Pro W3" pitchFamily="-107" charset="-128"/>
            </a:endParaRPr>
          </a:p>
        </p:txBody>
      </p:sp>
      <p:sp>
        <p:nvSpPr>
          <p:cNvPr id="57" name="Ellipse 56"/>
          <p:cNvSpPr/>
          <p:nvPr/>
        </p:nvSpPr>
        <p:spPr bwMode="auto">
          <a:xfrm>
            <a:off x="5760132" y="1622453"/>
            <a:ext cx="72008" cy="72008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nn-NO">
              <a:solidFill>
                <a:srgbClr val="3C3C3C"/>
              </a:solidFill>
              <a:latin typeface="Arial" pitchFamily="-107" charset="0"/>
              <a:ea typeface="ヒラギノ角ゴ Pro W3" pitchFamily="-107" charset="-128"/>
              <a:cs typeface="ヒラギノ角ゴ Pro W3" pitchFamily="-107" charset="-128"/>
            </a:endParaRPr>
          </a:p>
        </p:txBody>
      </p:sp>
      <p:sp>
        <p:nvSpPr>
          <p:cNvPr id="58" name="Ellipse 57"/>
          <p:cNvSpPr/>
          <p:nvPr/>
        </p:nvSpPr>
        <p:spPr bwMode="auto">
          <a:xfrm>
            <a:off x="5336468" y="3873686"/>
            <a:ext cx="72008" cy="72008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nn-NO">
              <a:solidFill>
                <a:srgbClr val="3C3C3C"/>
              </a:solidFill>
              <a:latin typeface="Arial" pitchFamily="-107" charset="0"/>
              <a:ea typeface="ヒラギノ角ゴ Pro W3" pitchFamily="-107" charset="-128"/>
              <a:cs typeface="ヒラギノ角ゴ Pro W3" pitchFamily="-10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1345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ittel 1"/>
          <p:cNvSpPr>
            <a:spLocks noGrp="1"/>
          </p:cNvSpPr>
          <p:nvPr>
            <p:ph type="ctrTitle"/>
          </p:nvPr>
        </p:nvSpPr>
        <p:spPr>
          <a:xfrm>
            <a:off x="295275" y="1892300"/>
            <a:ext cx="8553450" cy="739775"/>
          </a:xfrm>
        </p:spPr>
        <p:txBody>
          <a:bodyPr/>
          <a:lstStyle/>
          <a:p>
            <a:r>
              <a:rPr lang="nb-NO" altLang="nb-NO" dirty="0" smtClean="0"/>
              <a:t>SKL og Stord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0"/>
          </p:nvPr>
        </p:nvSpPr>
        <p:spPr>
          <a:xfrm>
            <a:off x="130175" y="6242050"/>
            <a:ext cx="733019" cy="298450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fld id="{F53DDA2C-0B5C-4F44-8F3F-BBD9AA514FA5}" type="datetime1">
              <a:rPr lang="nb-NO" altLang="nb-NO" sz="800" smtClean="0">
                <a:solidFill>
                  <a:srgbClr val="969696"/>
                </a:solidFill>
                <a:ea typeface="Osaka" charset="-128"/>
              </a:rPr>
              <a:t>09.12.2015</a:t>
            </a:fld>
            <a:endParaRPr lang="en-US" altLang="nb-NO" sz="800" dirty="0">
              <a:solidFill>
                <a:srgbClr val="969696"/>
              </a:solidFill>
              <a:ea typeface="Osaka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418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Plassholder for dato 4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7D7D7D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7D7D7D"/>
              </a:buClr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7D7D7D"/>
              </a:buClr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7D7D7D"/>
              </a:buClr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C58E199-0E94-4C4A-9577-EFD994A391D2}" type="datetime1">
              <a:rPr lang="nb-NO" altLang="nb-NO" sz="800" smtClean="0">
                <a:solidFill>
                  <a:srgbClr val="7D7D7D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09.12.2015</a:t>
            </a:fld>
            <a:endParaRPr lang="en-US" altLang="nb-NO" sz="800" smtClean="0">
              <a:solidFill>
                <a:srgbClr val="7D7D7D"/>
              </a:solidFill>
            </a:endParaRPr>
          </a:p>
        </p:txBody>
      </p:sp>
      <p:sp>
        <p:nvSpPr>
          <p:cNvPr id="23554" name="Plassholder for lysbildenumm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7D7D7D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7D7D7D"/>
              </a:buClr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7D7D7D"/>
              </a:buClr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7D7D7D"/>
              </a:buClr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4F4788A-7D18-4966-A6C3-C9C3D6F6FE00}" type="slidenum">
              <a:rPr lang="en-US" altLang="nb-NO" sz="800" smtClean="0">
                <a:solidFill>
                  <a:srgbClr val="7D7D7D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en-US" altLang="nb-NO" sz="800" dirty="0" smtClean="0">
              <a:solidFill>
                <a:srgbClr val="7D7D7D"/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-15949" y="260648"/>
            <a:ext cx="2552852" cy="525886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360000" tIns="108000" rIns="360000" bIns="108000" anchor="ctr"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9pPr>
          </a:lstStyle>
          <a:p>
            <a:pPr eaLnBrk="1" hangingPunct="1">
              <a:defRPr/>
            </a:pPr>
            <a:r>
              <a:rPr lang="nn-NO" sz="2000" dirty="0" smtClean="0">
                <a:solidFill>
                  <a:srgbClr val="737373"/>
                </a:solidFill>
                <a:cs typeface="Trebuchet MS"/>
              </a:rPr>
              <a:t>Lønningsåsen 2</a:t>
            </a:r>
            <a:endParaRPr lang="nn-NO" sz="2000" dirty="0">
              <a:solidFill>
                <a:srgbClr val="737373"/>
              </a:solidFill>
              <a:cs typeface="Trebuchet MS"/>
            </a:endParaRPr>
          </a:p>
        </p:txBody>
      </p:sp>
      <p:pic>
        <p:nvPicPr>
          <p:cNvPr id="1026" name="Picture 2" descr="K:\Bilder\01 SKL AS\Administrasjonsbygg\Adm_bygg\PC100022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5824" y="786534"/>
            <a:ext cx="7191376" cy="5393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1546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Plassholder for dato 4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7D7D7D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7D7D7D"/>
              </a:buClr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7D7D7D"/>
              </a:buClr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7D7D7D"/>
              </a:buClr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C58E199-0E94-4C4A-9577-EFD994A391D2}" type="datetime1">
              <a:rPr lang="nb-NO" altLang="nb-NO" sz="800" smtClean="0">
                <a:solidFill>
                  <a:srgbClr val="7D7D7D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09.12.2015</a:t>
            </a:fld>
            <a:endParaRPr lang="en-US" altLang="nb-NO" sz="800" smtClean="0">
              <a:solidFill>
                <a:srgbClr val="7D7D7D"/>
              </a:solidFill>
            </a:endParaRPr>
          </a:p>
        </p:txBody>
      </p:sp>
      <p:sp>
        <p:nvSpPr>
          <p:cNvPr id="23554" name="Plassholder for lysbildenumm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7D7D7D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7D7D7D"/>
              </a:buClr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7D7D7D"/>
              </a:buClr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7D7D7D"/>
              </a:buClr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4F4788A-7D18-4966-A6C3-C9C3D6F6FE00}" type="slidenum">
              <a:rPr lang="en-US" altLang="nb-NO" sz="800" smtClean="0">
                <a:solidFill>
                  <a:srgbClr val="7D7D7D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en-US" altLang="nb-NO" sz="800" dirty="0" smtClean="0">
              <a:solidFill>
                <a:srgbClr val="7D7D7D"/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-15949" y="260648"/>
            <a:ext cx="1951725" cy="525886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360000" tIns="108000" rIns="360000" bIns="108000" anchor="ctr"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9pPr>
          </a:lstStyle>
          <a:p>
            <a:pPr eaLnBrk="1" hangingPunct="1">
              <a:defRPr/>
            </a:pPr>
            <a:r>
              <a:rPr lang="nb-NO" sz="2000" dirty="0" err="1" smtClean="0">
                <a:solidFill>
                  <a:srgbClr val="737373"/>
                </a:solidFill>
                <a:cs typeface="Trebuchet MS"/>
              </a:rPr>
              <a:t>Lundsæter</a:t>
            </a:r>
            <a:endParaRPr lang="nn-NO" sz="2000" dirty="0">
              <a:solidFill>
                <a:srgbClr val="737373"/>
              </a:solidFill>
              <a:cs typeface="Trebuchet MS"/>
            </a:endParaRPr>
          </a:p>
        </p:txBody>
      </p:sp>
      <p:pic>
        <p:nvPicPr>
          <p:cNvPr id="2" name="Picture 2" descr="K:\Bilder\04 Produksjon\Småkraft\lundseter\lundseter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23" y="786534"/>
            <a:ext cx="8037595" cy="5338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K:\Bilder\04 Produksjon\Småkraft\lundseter\lundseter05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51" t="7708" r="20846" b="8196"/>
          <a:stretch/>
        </p:blipFill>
        <p:spPr bwMode="auto">
          <a:xfrm>
            <a:off x="6446380" y="4088921"/>
            <a:ext cx="1906438" cy="2035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9781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R:\skanna_bilete_2010\Innskanna bilete\2010\Anders Børtveit\Børtveit_0044_Børtveit Kraftanlegg, rørgaten_juni 192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9611" y="4252105"/>
            <a:ext cx="2494219" cy="1931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18C61-9949-4C27-BCAF-282CE4270F3C}" type="datetime1">
              <a:rPr lang="nb-NO" altLang="nb-NO" smtClean="0"/>
              <a:t>09.12.2015</a:t>
            </a:fld>
            <a:endParaRPr lang="en-US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78FE2A5-EAD8-4483-8192-E1C7041DB0A9}" type="slidenum">
              <a:rPr lang="en-US" altLang="nb-NO" smtClean="0"/>
              <a:pPr/>
              <a:t>15</a:t>
            </a:fld>
            <a:endParaRPr lang="en-US" altLang="nb-NO"/>
          </a:p>
        </p:txBody>
      </p:sp>
      <p:pic>
        <p:nvPicPr>
          <p:cNvPr id="2053" name="Picture 5" descr="R:\skanna_bilete_2010\Innskanna bilete\Anders Børtveit\Børtveit_0029_Børtveit Kraftanlegg, sandtransport_juni 192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321" y="971717"/>
            <a:ext cx="3711213" cy="4711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R:\skanna_bilete_2010\Innskanna bilete\2010\Anders Børtveit\Børtveit_006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746" y="971717"/>
            <a:ext cx="4569084" cy="3633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-15949" y="260648"/>
            <a:ext cx="2990471" cy="525886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360000" tIns="108000" rIns="360000" bIns="108000" anchor="ctr"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9pPr>
          </a:lstStyle>
          <a:p>
            <a:pPr eaLnBrk="1" hangingPunct="1">
              <a:defRPr/>
            </a:pPr>
            <a:r>
              <a:rPr lang="nn-NO" sz="2000" dirty="0" smtClean="0">
                <a:solidFill>
                  <a:srgbClr val="737373"/>
                </a:solidFill>
                <a:cs typeface="Trebuchet MS"/>
              </a:rPr>
              <a:t>Børtveit kraftstasjon</a:t>
            </a:r>
            <a:endParaRPr lang="nn-NO" sz="2000" dirty="0">
              <a:solidFill>
                <a:srgbClr val="737373"/>
              </a:solidFill>
              <a:cs typeface="Trebuchet MS"/>
            </a:endParaRPr>
          </a:p>
        </p:txBody>
      </p:sp>
      <p:pic>
        <p:nvPicPr>
          <p:cNvPr id="2057" name="Picture 9" descr="R:\_Historisk\Skann 2007\Børtveit\Børtveit kr.st. -tavle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746" y="4605034"/>
            <a:ext cx="2042370" cy="1561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4893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18C61-9949-4C27-BCAF-282CE4270F3C}" type="datetime1">
              <a:rPr lang="nb-NO" altLang="nb-NO" smtClean="0"/>
              <a:t>09.12.2015</a:t>
            </a:fld>
            <a:endParaRPr lang="en-US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78FE2A5-EAD8-4483-8192-E1C7041DB0A9}" type="slidenum">
              <a:rPr lang="en-US" altLang="nb-NO" smtClean="0"/>
              <a:pPr/>
              <a:t>16</a:t>
            </a:fld>
            <a:endParaRPr lang="en-US" altLang="nb-NO"/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-15949" y="260648"/>
            <a:ext cx="4203945" cy="525886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360000" tIns="108000" rIns="360000" bIns="108000" anchor="ctr"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Osaka" pitchFamily="-107" charset="-128"/>
              </a:defRPr>
            </a:lvl9pPr>
          </a:lstStyle>
          <a:p>
            <a:pPr eaLnBrk="1" hangingPunct="1">
              <a:defRPr/>
            </a:pPr>
            <a:r>
              <a:rPr lang="nn-NO" sz="2000" dirty="0" smtClean="0">
                <a:solidFill>
                  <a:srgbClr val="737373"/>
                </a:solidFill>
                <a:cs typeface="Trebuchet MS"/>
              </a:rPr>
              <a:t>Sponsor og samarbeidsavtalar</a:t>
            </a:r>
            <a:endParaRPr lang="nn-NO" sz="2000" dirty="0">
              <a:solidFill>
                <a:srgbClr val="737373"/>
              </a:solidFill>
              <a:cs typeface="Trebuchet MS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056" y="946047"/>
            <a:ext cx="8471139" cy="4712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kstSylinder 2"/>
          <p:cNvSpPr txBox="1"/>
          <p:nvPr/>
        </p:nvSpPr>
        <p:spPr>
          <a:xfrm>
            <a:off x="6970142" y="5106837"/>
            <a:ext cx="17620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solidFill>
                  <a:schemeClr val="bg1"/>
                </a:solidFill>
              </a:rPr>
              <a:t>Rein energi</a:t>
            </a:r>
            <a:endParaRPr lang="nn-NO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184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ittel 1"/>
          <p:cNvSpPr>
            <a:spLocks noGrp="1"/>
          </p:cNvSpPr>
          <p:nvPr>
            <p:ph type="ctrTitle"/>
          </p:nvPr>
        </p:nvSpPr>
        <p:spPr>
          <a:xfrm>
            <a:off x="295275" y="1892300"/>
            <a:ext cx="8553450" cy="739775"/>
          </a:xfrm>
        </p:spPr>
        <p:txBody>
          <a:bodyPr/>
          <a:lstStyle/>
          <a:p>
            <a:r>
              <a:rPr lang="nb-NO" altLang="nb-NO" dirty="0" smtClean="0"/>
              <a:t>SKL og regionen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0"/>
          </p:nvPr>
        </p:nvSpPr>
        <p:spPr>
          <a:xfrm>
            <a:off x="130175" y="6242050"/>
            <a:ext cx="733019" cy="298450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fld id="{F53DDA2C-0B5C-4F44-8F3F-BBD9AA514FA5}" type="datetime1">
              <a:rPr lang="nb-NO" altLang="nb-NO" sz="800" smtClean="0">
                <a:solidFill>
                  <a:srgbClr val="969696"/>
                </a:solidFill>
                <a:ea typeface="Osaka" charset="-128"/>
              </a:rPr>
              <a:pPr/>
              <a:t>09.12.2015</a:t>
            </a:fld>
            <a:endParaRPr lang="en-US" altLang="nb-NO" sz="800" dirty="0">
              <a:solidFill>
                <a:srgbClr val="969696"/>
              </a:solidFill>
              <a:ea typeface="Osaka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80316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Plassholder for lysbildenumm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7D7D7D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7D7D7D"/>
              </a:buClr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7D7D7D"/>
              </a:buClr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7D7D7D"/>
              </a:buClr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990705B-934F-40E5-ABDE-6A392385069A}" type="slidenum">
              <a:rPr lang="en-US" altLang="nb-NO" sz="800" smtClean="0">
                <a:solidFill>
                  <a:srgbClr val="7D7D7D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en-US" altLang="nb-NO" sz="800" smtClean="0">
              <a:solidFill>
                <a:srgbClr val="7D7D7D"/>
              </a:solidFill>
            </a:endParaRPr>
          </a:p>
        </p:txBody>
      </p:sp>
      <p:sp>
        <p:nvSpPr>
          <p:cNvPr id="25603" name="Plassholder for dato 4"/>
          <p:cNvSpPr>
            <a:spLocks noGrp="1"/>
          </p:cNvSpPr>
          <p:nvPr>
            <p:ph type="dt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7D7D7D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7D7D7D"/>
              </a:buClr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7D7D7D"/>
              </a:buClr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7D7D7D"/>
              </a:buClr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D7D7D"/>
              </a:buClr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F9F055D-DDB1-4E5F-87FD-8CD03474AC3A}" type="datetime1">
              <a:rPr lang="nb-NO" altLang="nb-NO" sz="800" smtClean="0">
                <a:solidFill>
                  <a:srgbClr val="7D7D7D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09.12.2015</a:t>
            </a:fld>
            <a:endParaRPr lang="en-US" altLang="nb-NO" sz="800" smtClean="0">
              <a:solidFill>
                <a:srgbClr val="7D7D7D"/>
              </a:solidFill>
            </a:endParaRPr>
          </a:p>
        </p:txBody>
      </p:sp>
      <p:pic>
        <p:nvPicPr>
          <p:cNvPr id="25604" name="Picture 3" descr="K:\Bilder\Produksjon\Kart_Blåfalli_vassdrage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46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7091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F7C61-14FD-448A-B800-70038D5522A6}" type="datetime1">
              <a:rPr lang="nb-NO" altLang="nb-NO" smtClean="0"/>
              <a:t>09.12.2015</a:t>
            </a:fld>
            <a:endParaRPr lang="en-US" altLang="nb-NO"/>
          </a:p>
        </p:txBody>
      </p:sp>
      <p:sp>
        <p:nvSpPr>
          <p:cNvPr id="6" name="TekstSylinder 5"/>
          <p:cNvSpPr txBox="1"/>
          <p:nvPr/>
        </p:nvSpPr>
        <p:spPr>
          <a:xfrm>
            <a:off x="266144" y="1701652"/>
            <a:ext cx="2880917" cy="716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nb-NO" sz="1800" dirty="0" smtClean="0">
                <a:solidFill>
                  <a:srgbClr val="3C3C3C"/>
                </a:solidFill>
                <a:latin typeface="Arial"/>
                <a:ea typeface="Osaka"/>
              </a:rPr>
              <a:t>Blåfalli </a:t>
            </a:r>
            <a:r>
              <a:rPr lang="nb-NO" sz="1800" dirty="0" err="1" smtClean="0">
                <a:solidFill>
                  <a:srgbClr val="3C3C3C"/>
                </a:solidFill>
                <a:latin typeface="Arial"/>
                <a:ea typeface="Osaka"/>
              </a:rPr>
              <a:t>Fjellhaugen</a:t>
            </a:r>
            <a:endParaRPr lang="nb-NO" sz="1800" dirty="0" smtClean="0">
              <a:solidFill>
                <a:srgbClr val="3C3C3C"/>
              </a:solidFill>
              <a:latin typeface="Arial"/>
              <a:ea typeface="Osaka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44140" y="818708"/>
            <a:ext cx="3816508" cy="5305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3374" y="2704702"/>
            <a:ext cx="4493807" cy="341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lassholder for lysbilde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78FE2A5-EAD8-4483-8192-E1C7041DB0A9}" type="slidenum">
              <a:rPr lang="en-US" altLang="nb-NO" smtClean="0"/>
              <a:pPr/>
              <a:t>19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464229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Litledalen, Etne</a:t>
            </a:r>
            <a:endParaRPr lang="nn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45E2-973B-42D9-980F-4218CEC05BFA}" type="datetime1">
              <a:rPr lang="nb-NO" altLang="nb-NO" smtClean="0"/>
              <a:pPr/>
              <a:t>09.12.2015</a:t>
            </a:fld>
            <a:endParaRPr lang="en-US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78FE2A5-EAD8-4483-8192-E1C7041DB0A9}" type="slidenum">
              <a:rPr lang="en-US" altLang="nb-NO" smtClean="0"/>
              <a:pPr/>
              <a:t>20</a:t>
            </a:fld>
            <a:endParaRPr lang="en-US" altLang="nb-NO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01644" y="927597"/>
            <a:ext cx="5721058" cy="3939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87705" y="3379622"/>
            <a:ext cx="5048050" cy="2765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9587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ittel 1"/>
          <p:cNvSpPr>
            <a:spLocks noGrp="1"/>
          </p:cNvSpPr>
          <p:nvPr>
            <p:ph type="ctrTitle"/>
          </p:nvPr>
        </p:nvSpPr>
        <p:spPr>
          <a:xfrm>
            <a:off x="295275" y="1892300"/>
            <a:ext cx="8553450" cy="739775"/>
          </a:xfrm>
        </p:spPr>
        <p:txBody>
          <a:bodyPr/>
          <a:lstStyle/>
          <a:p>
            <a:r>
              <a:rPr lang="nb-NO" altLang="nb-NO" dirty="0" smtClean="0"/>
              <a:t>SKL og fornybarsamfunnet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0"/>
          </p:nvPr>
        </p:nvSpPr>
        <p:spPr>
          <a:xfrm>
            <a:off x="130175" y="6242050"/>
            <a:ext cx="733019" cy="298450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fld id="{F53DDA2C-0B5C-4F44-8F3F-BBD9AA514FA5}" type="datetime1">
              <a:rPr lang="nb-NO" altLang="nb-NO" sz="800" smtClean="0">
                <a:solidFill>
                  <a:srgbClr val="969696"/>
                </a:solidFill>
                <a:ea typeface="Osaka" charset="-128"/>
              </a:rPr>
              <a:pPr/>
              <a:t>09.12.2015</a:t>
            </a:fld>
            <a:endParaRPr lang="en-US" altLang="nb-NO" sz="800" dirty="0">
              <a:solidFill>
                <a:srgbClr val="969696"/>
              </a:solidFill>
              <a:ea typeface="Osaka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4585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8BAA8-87D2-439B-85DB-5ECC5EAF9C75}" type="datetime1">
              <a:rPr lang="nb-NO" altLang="nb-NO" smtClean="0"/>
              <a:t>09.12.2015</a:t>
            </a:fld>
            <a:endParaRPr lang="en-US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78FE2A5-EAD8-4483-8192-E1C7041DB0A9}" type="slidenum">
              <a:rPr lang="en-US" altLang="nb-NO" smtClean="0"/>
              <a:pPr/>
              <a:t>22</a:t>
            </a:fld>
            <a:endParaRPr lang="en-US" altLang="nb-NO"/>
          </a:p>
        </p:txBody>
      </p:sp>
      <p:sp>
        <p:nvSpPr>
          <p:cNvPr id="6" name="Tittel 1"/>
          <p:cNvSpPr txBox="1">
            <a:spLocks/>
          </p:cNvSpPr>
          <p:nvPr/>
        </p:nvSpPr>
        <p:spPr bwMode="auto">
          <a:xfrm>
            <a:off x="324000" y="259200"/>
            <a:ext cx="4705200" cy="52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600">
                <a:solidFill>
                  <a:srgbClr val="737373"/>
                </a:solidFill>
                <a:latin typeface="+mj-lt"/>
                <a:ea typeface="+mj-ea"/>
                <a:cs typeface="Trebuchet M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1600">
                <a:solidFill>
                  <a:srgbClr val="737373"/>
                </a:solidFill>
                <a:latin typeface="Arial" pitchFamily="-107" charset="0"/>
                <a:ea typeface="Osaka" pitchFamily="-107" charset="-128"/>
                <a:cs typeface="Osaka" pitchFamily="-107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1600">
                <a:solidFill>
                  <a:srgbClr val="737373"/>
                </a:solidFill>
                <a:latin typeface="Arial" pitchFamily="-107" charset="0"/>
                <a:ea typeface="Osaka" pitchFamily="-107" charset="-128"/>
                <a:cs typeface="Osaka" pitchFamily="-107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1600">
                <a:solidFill>
                  <a:srgbClr val="737373"/>
                </a:solidFill>
                <a:latin typeface="Arial" pitchFamily="-107" charset="0"/>
                <a:ea typeface="Osaka" pitchFamily="-107" charset="-128"/>
                <a:cs typeface="Osaka" pitchFamily="-107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1600">
                <a:solidFill>
                  <a:srgbClr val="737373"/>
                </a:solidFill>
                <a:latin typeface="Arial" pitchFamily="-107" charset="0"/>
                <a:ea typeface="Osaka" pitchFamily="-107" charset="-128"/>
                <a:cs typeface="Osaka" pitchFamily="-107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-107" charset="0"/>
                <a:ea typeface="Osaka" pitchFamily="-107" charset="-128"/>
                <a:cs typeface="Osaka" pitchFamily="-107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-107" charset="0"/>
                <a:ea typeface="Osaka" pitchFamily="-107" charset="-128"/>
                <a:cs typeface="Osaka" pitchFamily="-107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-107" charset="0"/>
                <a:ea typeface="Osaka" pitchFamily="-107" charset="-128"/>
                <a:cs typeface="Osaka" pitchFamily="-107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-107" charset="0"/>
                <a:ea typeface="Osaka" pitchFamily="-107" charset="-128"/>
                <a:cs typeface="Osaka" pitchFamily="-107" charset="-128"/>
              </a:defRPr>
            </a:lvl9pPr>
          </a:lstStyle>
          <a:p>
            <a:r>
              <a:rPr lang="nb-NO" kern="0" dirty="0" smtClean="0"/>
              <a:t>Låge </a:t>
            </a:r>
            <a:r>
              <a:rPr lang="nb-NO" kern="0" dirty="0" err="1" smtClean="0"/>
              <a:t>energiprisar</a:t>
            </a:r>
            <a:endParaRPr lang="nn-NO" kern="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00" r="21342"/>
          <a:stretch/>
        </p:blipFill>
        <p:spPr bwMode="auto">
          <a:xfrm>
            <a:off x="362311" y="876086"/>
            <a:ext cx="8454168" cy="5119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2329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8BAA8-87D2-439B-85DB-5ECC5EAF9C75}" type="datetime1">
              <a:rPr lang="nb-NO" altLang="nb-NO" smtClean="0"/>
              <a:t>09.12.2015</a:t>
            </a:fld>
            <a:endParaRPr lang="en-US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78FE2A5-EAD8-4483-8192-E1C7041DB0A9}" type="slidenum">
              <a:rPr lang="en-US" altLang="nb-NO" smtClean="0"/>
              <a:pPr/>
              <a:t>23</a:t>
            </a:fld>
            <a:endParaRPr lang="en-US" altLang="nb-NO"/>
          </a:p>
        </p:txBody>
      </p:sp>
      <p:sp>
        <p:nvSpPr>
          <p:cNvPr id="6" name="Tittel 1"/>
          <p:cNvSpPr txBox="1">
            <a:spLocks/>
          </p:cNvSpPr>
          <p:nvPr/>
        </p:nvSpPr>
        <p:spPr bwMode="auto">
          <a:xfrm>
            <a:off x="324000" y="259200"/>
            <a:ext cx="4705200" cy="52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600">
                <a:solidFill>
                  <a:srgbClr val="737373"/>
                </a:solidFill>
                <a:latin typeface="+mj-lt"/>
                <a:ea typeface="+mj-ea"/>
                <a:cs typeface="Trebuchet M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1600">
                <a:solidFill>
                  <a:srgbClr val="737373"/>
                </a:solidFill>
                <a:latin typeface="Arial" pitchFamily="-107" charset="0"/>
                <a:ea typeface="Osaka" pitchFamily="-107" charset="-128"/>
                <a:cs typeface="Osaka" pitchFamily="-107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1600">
                <a:solidFill>
                  <a:srgbClr val="737373"/>
                </a:solidFill>
                <a:latin typeface="Arial" pitchFamily="-107" charset="0"/>
                <a:ea typeface="Osaka" pitchFamily="-107" charset="-128"/>
                <a:cs typeface="Osaka" pitchFamily="-107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1600">
                <a:solidFill>
                  <a:srgbClr val="737373"/>
                </a:solidFill>
                <a:latin typeface="Arial" pitchFamily="-107" charset="0"/>
                <a:ea typeface="Osaka" pitchFamily="-107" charset="-128"/>
                <a:cs typeface="Osaka" pitchFamily="-107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1600">
                <a:solidFill>
                  <a:srgbClr val="737373"/>
                </a:solidFill>
                <a:latin typeface="Arial" pitchFamily="-107" charset="0"/>
                <a:ea typeface="Osaka" pitchFamily="-107" charset="-128"/>
                <a:cs typeface="Osaka" pitchFamily="-107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-107" charset="0"/>
                <a:ea typeface="Osaka" pitchFamily="-107" charset="-128"/>
                <a:cs typeface="Osaka" pitchFamily="-107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-107" charset="0"/>
                <a:ea typeface="Osaka" pitchFamily="-107" charset="-128"/>
                <a:cs typeface="Osaka" pitchFamily="-107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-107" charset="0"/>
                <a:ea typeface="Osaka" pitchFamily="-107" charset="-128"/>
                <a:cs typeface="Osaka" pitchFamily="-107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-107" charset="0"/>
                <a:ea typeface="Osaka" pitchFamily="-107" charset="-128"/>
                <a:cs typeface="Osaka" pitchFamily="-107" charset="-128"/>
              </a:defRPr>
            </a:lvl9pPr>
          </a:lstStyle>
          <a:p>
            <a:r>
              <a:rPr lang="nb-NO" kern="0" dirty="0" smtClean="0"/>
              <a:t>Vatnet – ei velsigning og ei utfordring</a:t>
            </a:r>
            <a:endParaRPr lang="nn-NO" kern="0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574" y="888521"/>
            <a:ext cx="6694098" cy="5222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5503" y="1738836"/>
            <a:ext cx="4448175" cy="561975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0" rev="150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0487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8BAA8-87D2-439B-85DB-5ECC5EAF9C75}" type="datetime1">
              <a:rPr lang="nb-NO" altLang="nb-NO" smtClean="0"/>
              <a:t>09.12.2015</a:t>
            </a:fld>
            <a:endParaRPr lang="en-US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78FE2A5-EAD8-4483-8192-E1C7041DB0A9}" type="slidenum">
              <a:rPr lang="en-US" altLang="nb-NO" smtClean="0"/>
              <a:pPr/>
              <a:t>24</a:t>
            </a:fld>
            <a:endParaRPr lang="en-US" altLang="nb-NO"/>
          </a:p>
        </p:txBody>
      </p:sp>
      <p:sp>
        <p:nvSpPr>
          <p:cNvPr id="6" name="Tittel 1"/>
          <p:cNvSpPr txBox="1">
            <a:spLocks/>
          </p:cNvSpPr>
          <p:nvPr/>
        </p:nvSpPr>
        <p:spPr bwMode="auto">
          <a:xfrm>
            <a:off x="324000" y="259200"/>
            <a:ext cx="4705200" cy="52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600">
                <a:solidFill>
                  <a:srgbClr val="737373"/>
                </a:solidFill>
                <a:latin typeface="+mj-lt"/>
                <a:ea typeface="+mj-ea"/>
                <a:cs typeface="Trebuchet M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1600">
                <a:solidFill>
                  <a:srgbClr val="737373"/>
                </a:solidFill>
                <a:latin typeface="Arial" pitchFamily="-107" charset="0"/>
                <a:ea typeface="Osaka" pitchFamily="-107" charset="-128"/>
                <a:cs typeface="Osaka" pitchFamily="-107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1600">
                <a:solidFill>
                  <a:srgbClr val="737373"/>
                </a:solidFill>
                <a:latin typeface="Arial" pitchFamily="-107" charset="0"/>
                <a:ea typeface="Osaka" pitchFamily="-107" charset="-128"/>
                <a:cs typeface="Osaka" pitchFamily="-107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1600">
                <a:solidFill>
                  <a:srgbClr val="737373"/>
                </a:solidFill>
                <a:latin typeface="Arial" pitchFamily="-107" charset="0"/>
                <a:ea typeface="Osaka" pitchFamily="-107" charset="-128"/>
                <a:cs typeface="Osaka" pitchFamily="-107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1600">
                <a:solidFill>
                  <a:srgbClr val="737373"/>
                </a:solidFill>
                <a:latin typeface="Arial" pitchFamily="-107" charset="0"/>
                <a:ea typeface="Osaka" pitchFamily="-107" charset="-128"/>
                <a:cs typeface="Osaka" pitchFamily="-107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-107" charset="0"/>
                <a:ea typeface="Osaka" pitchFamily="-107" charset="-128"/>
                <a:cs typeface="Osaka" pitchFamily="-107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-107" charset="0"/>
                <a:ea typeface="Osaka" pitchFamily="-107" charset="-128"/>
                <a:cs typeface="Osaka" pitchFamily="-107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-107" charset="0"/>
                <a:ea typeface="Osaka" pitchFamily="-107" charset="-128"/>
                <a:cs typeface="Osaka" pitchFamily="-107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-107" charset="0"/>
                <a:ea typeface="Osaka" pitchFamily="-107" charset="-128"/>
                <a:cs typeface="Osaka" pitchFamily="-107" charset="-128"/>
              </a:defRPr>
            </a:lvl9pPr>
          </a:lstStyle>
          <a:p>
            <a:r>
              <a:rPr lang="nb-NO" kern="0" dirty="0" smtClean="0"/>
              <a:t>Grøn visjon</a:t>
            </a:r>
            <a:endParaRPr lang="nn-NO" kern="0" dirty="0"/>
          </a:p>
        </p:txBody>
      </p:sp>
      <p:pic>
        <p:nvPicPr>
          <p:cNvPr id="4098" name="Picture 2" descr="K:\web\bilder\grønn visjo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00" y="1031365"/>
            <a:ext cx="3315163" cy="4839376"/>
          </a:xfrm>
          <a:prstGeom prst="rect">
            <a:avLst/>
          </a:prstGeom>
          <a:noFill/>
          <a:scene3d>
            <a:camera prst="orthographicFront">
              <a:rot lat="0" lon="0" rev="20699999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539" y="1794295"/>
            <a:ext cx="6027562" cy="419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591" y="781200"/>
            <a:ext cx="4210050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9394" y="1633169"/>
            <a:ext cx="1735707" cy="83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8095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Plassholder for bilde 3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678" y="153988"/>
            <a:ext cx="8853820" cy="5614987"/>
          </a:xfrm>
        </p:spPr>
      </p:pic>
      <p:sp>
        <p:nvSpPr>
          <p:cNvPr id="3" name="Plassholder for dato 2"/>
          <p:cNvSpPr>
            <a:spLocks noGrp="1"/>
          </p:cNvSpPr>
          <p:nvPr>
            <p:ph type="dt" sz="quarter" idx="11"/>
          </p:nvPr>
        </p:nvSpPr>
        <p:spPr>
          <a:xfrm>
            <a:off x="130175" y="6215063"/>
            <a:ext cx="612775" cy="298450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fld id="{2E974939-E360-4750-A211-02EAFF1B05E1}" type="datetime1">
              <a:rPr lang="nb-NO" altLang="nb-NO" sz="800" smtClean="0">
                <a:solidFill>
                  <a:srgbClr val="969696"/>
                </a:solidFill>
                <a:ea typeface="Osaka" charset="-128"/>
              </a:rPr>
              <a:t>09.12.2015</a:t>
            </a:fld>
            <a:endParaRPr lang="en-US" altLang="nb-NO" sz="800">
              <a:solidFill>
                <a:srgbClr val="969696"/>
              </a:solidFill>
              <a:ea typeface="Osaka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08069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KL_PPT mal 4.3-v2">
  <a:themeElements>
    <a:clrScheme name="Blank Presentation 1">
      <a:dk1>
        <a:srgbClr val="3C3C3C"/>
      </a:dk1>
      <a:lt1>
        <a:srgbClr val="FFFFFF"/>
      </a:lt1>
      <a:dk2>
        <a:srgbClr val="FFFFFF"/>
      </a:dk2>
      <a:lt2>
        <a:srgbClr val="C8C8C8"/>
      </a:lt2>
      <a:accent1>
        <a:srgbClr val="00738C"/>
      </a:accent1>
      <a:accent2>
        <a:srgbClr val="E1B400"/>
      </a:accent2>
      <a:accent3>
        <a:srgbClr val="FFFFFF"/>
      </a:accent3>
      <a:accent4>
        <a:srgbClr val="323232"/>
      </a:accent4>
      <a:accent5>
        <a:srgbClr val="AABCC5"/>
      </a:accent5>
      <a:accent6>
        <a:srgbClr val="CCA300"/>
      </a:accent6>
      <a:hlink>
        <a:srgbClr val="0040D4"/>
      </a:hlink>
      <a:folHlink>
        <a:srgbClr val="7A42FF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7" charset="0"/>
            <a:ea typeface="ヒラギノ角ゴ Pro W3" pitchFamily="-107" charset="-128"/>
            <a:cs typeface="ヒラギノ角ゴ Pro W3" pitchFamily="-107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7" charset="0"/>
            <a:ea typeface="ヒラギノ角ゴ Pro W3" pitchFamily="-107" charset="-128"/>
            <a:cs typeface="ヒラギノ角ゴ Pro W3" pitchFamily="-107" charset="-128"/>
          </a:defRPr>
        </a:defPPr>
      </a:lstStyle>
    </a:lnDef>
  </a:objectDefaults>
  <a:extraClrSchemeLst>
    <a:extraClrScheme>
      <a:clrScheme name="Blank Presentation 1">
        <a:dk1>
          <a:srgbClr val="3C3C3C"/>
        </a:dk1>
        <a:lt1>
          <a:srgbClr val="FFFFFF"/>
        </a:lt1>
        <a:dk2>
          <a:srgbClr val="FFFFFF"/>
        </a:dk2>
        <a:lt2>
          <a:srgbClr val="C8C8C8"/>
        </a:lt2>
        <a:accent1>
          <a:srgbClr val="00738C"/>
        </a:accent1>
        <a:accent2>
          <a:srgbClr val="E1B400"/>
        </a:accent2>
        <a:accent3>
          <a:srgbClr val="FFFFFF"/>
        </a:accent3>
        <a:accent4>
          <a:srgbClr val="323232"/>
        </a:accent4>
        <a:accent5>
          <a:srgbClr val="AABCC5"/>
        </a:accent5>
        <a:accent6>
          <a:srgbClr val="CCA300"/>
        </a:accent6>
        <a:hlink>
          <a:srgbClr val="0040D4"/>
        </a:hlink>
        <a:folHlink>
          <a:srgbClr val="7A42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SKL mal">
  <a:themeElements>
    <a:clrScheme name="Blank Presentation 1">
      <a:dk1>
        <a:srgbClr val="3C3C3C"/>
      </a:dk1>
      <a:lt1>
        <a:srgbClr val="FFFFFF"/>
      </a:lt1>
      <a:dk2>
        <a:srgbClr val="FFFFFF"/>
      </a:dk2>
      <a:lt2>
        <a:srgbClr val="C8C8C8"/>
      </a:lt2>
      <a:accent1>
        <a:srgbClr val="00738C"/>
      </a:accent1>
      <a:accent2>
        <a:srgbClr val="E1B400"/>
      </a:accent2>
      <a:accent3>
        <a:srgbClr val="FFFFFF"/>
      </a:accent3>
      <a:accent4>
        <a:srgbClr val="323232"/>
      </a:accent4>
      <a:accent5>
        <a:srgbClr val="AABCC5"/>
      </a:accent5>
      <a:accent6>
        <a:srgbClr val="CCA300"/>
      </a:accent6>
      <a:hlink>
        <a:srgbClr val="0040D4"/>
      </a:hlink>
      <a:folHlink>
        <a:srgbClr val="7A42FF"/>
      </a:folHlink>
    </a:clrScheme>
    <a:fontScheme name="1_SKL mal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7" charset="0"/>
            <a:ea typeface="ヒラギノ角ゴ Pro W3" pitchFamily="-107" charset="-128"/>
            <a:cs typeface="ヒラギノ角ゴ Pro W3" pitchFamily="-107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7" charset="0"/>
            <a:ea typeface="ヒラギノ角ゴ Pro W3" pitchFamily="-107" charset="-128"/>
            <a:cs typeface="ヒラギノ角ゴ Pro W3" pitchFamily="-107" charset="-128"/>
          </a:defRPr>
        </a:defPPr>
      </a:lstStyle>
    </a:lnDef>
  </a:objectDefaults>
  <a:extraClrSchemeLst>
    <a:extraClrScheme>
      <a:clrScheme name="Blank Presentation 1">
        <a:dk1>
          <a:srgbClr val="3C3C3C"/>
        </a:dk1>
        <a:lt1>
          <a:srgbClr val="FFFFFF"/>
        </a:lt1>
        <a:dk2>
          <a:srgbClr val="FFFFFF"/>
        </a:dk2>
        <a:lt2>
          <a:srgbClr val="C8C8C8"/>
        </a:lt2>
        <a:accent1>
          <a:srgbClr val="00738C"/>
        </a:accent1>
        <a:accent2>
          <a:srgbClr val="E1B400"/>
        </a:accent2>
        <a:accent3>
          <a:srgbClr val="FFFFFF"/>
        </a:accent3>
        <a:accent4>
          <a:srgbClr val="323232"/>
        </a:accent4>
        <a:accent5>
          <a:srgbClr val="AABCC5"/>
        </a:accent5>
        <a:accent6>
          <a:srgbClr val="CCA300"/>
        </a:accent6>
        <a:hlink>
          <a:srgbClr val="0040D4"/>
        </a:hlink>
        <a:folHlink>
          <a:srgbClr val="7A42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Innhold">
  <a:themeElements>
    <a:clrScheme name="Egendefinert 37">
      <a:dk1>
        <a:srgbClr val="004165"/>
      </a:dk1>
      <a:lt1>
        <a:srgbClr val="FFFFFF"/>
      </a:lt1>
      <a:dk2>
        <a:srgbClr val="0089C4"/>
      </a:dk2>
      <a:lt2>
        <a:srgbClr val="D2D8DD"/>
      </a:lt2>
      <a:accent1>
        <a:srgbClr val="0089C4"/>
      </a:accent1>
      <a:accent2>
        <a:srgbClr val="616365"/>
      </a:accent2>
      <a:accent3>
        <a:srgbClr val="004165"/>
      </a:accent3>
      <a:accent4>
        <a:srgbClr val="3CB6CE"/>
      </a:accent4>
      <a:accent5>
        <a:srgbClr val="4C3327"/>
      </a:accent5>
      <a:accent6>
        <a:srgbClr val="D10074"/>
      </a:accent6>
      <a:hlink>
        <a:srgbClr val="3CB6CE"/>
      </a:hlink>
      <a:folHlink>
        <a:srgbClr val="005B90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DBE1E9"/>
        </a:solidFill>
        <a:ln>
          <a:noFill/>
        </a:ln>
        <a:effectLst/>
      </a:spPr>
      <a:bodyPr wrap="square" lIns="108000" tIns="46800" rIns="108000" bIns="46800" rtlCol="0" anchor="ctr"/>
      <a:lstStyle>
        <a:defPPr algn="ctr">
          <a:defRPr sz="1200" kern="1200" dirty="0">
            <a:solidFill>
              <a:schemeClr val="tx1"/>
            </a:solidFill>
            <a:latin typeface="Arial"/>
            <a:cs typeface="Arial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  <a:tailEnd type="none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err="1" smtClean="0">
            <a:solidFill>
              <a:schemeClr val="tx1"/>
            </a:solidFill>
            <a:latin typeface="Arial"/>
            <a:cs typeface="Arial"/>
          </a:defRPr>
        </a:defPPr>
      </a:lstStyle>
    </a:txDef>
  </a:objectDefaults>
  <a:extraClrSchemeLst/>
</a:theme>
</file>

<file path=ppt/theme/theme5.xml><?xml version="1.0" encoding="utf-8"?>
<a:theme xmlns:a="http://schemas.openxmlformats.org/drawingml/2006/main" name="1_Innhold">
  <a:themeElements>
    <a:clrScheme name="Egendefinert 37">
      <a:dk1>
        <a:srgbClr val="004165"/>
      </a:dk1>
      <a:lt1>
        <a:srgbClr val="FFFFFF"/>
      </a:lt1>
      <a:dk2>
        <a:srgbClr val="0089C4"/>
      </a:dk2>
      <a:lt2>
        <a:srgbClr val="D2D8DD"/>
      </a:lt2>
      <a:accent1>
        <a:srgbClr val="0089C4"/>
      </a:accent1>
      <a:accent2>
        <a:srgbClr val="616365"/>
      </a:accent2>
      <a:accent3>
        <a:srgbClr val="004165"/>
      </a:accent3>
      <a:accent4>
        <a:srgbClr val="3CB6CE"/>
      </a:accent4>
      <a:accent5>
        <a:srgbClr val="4C3327"/>
      </a:accent5>
      <a:accent6>
        <a:srgbClr val="D10074"/>
      </a:accent6>
      <a:hlink>
        <a:srgbClr val="3CB6CE"/>
      </a:hlink>
      <a:folHlink>
        <a:srgbClr val="005B90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DBE1E9"/>
        </a:solidFill>
        <a:ln>
          <a:noFill/>
        </a:ln>
        <a:effectLst/>
      </a:spPr>
      <a:bodyPr wrap="square" lIns="108000" tIns="46800" rIns="108000" bIns="46800" rtlCol="0" anchor="ctr"/>
      <a:lstStyle>
        <a:defPPr algn="ctr">
          <a:defRPr sz="1200" kern="1200" dirty="0">
            <a:solidFill>
              <a:schemeClr val="tx1"/>
            </a:solidFill>
            <a:latin typeface="Arial"/>
            <a:cs typeface="Arial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  <a:tailEnd type="none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err="1" smtClean="0">
            <a:solidFill>
              <a:schemeClr val="tx1"/>
            </a:solidFill>
            <a:latin typeface="Arial"/>
            <a:cs typeface="Arial"/>
          </a:defRPr>
        </a:defPPr>
      </a:lstStyle>
    </a:txDef>
  </a:objectDefaults>
  <a:extraClrSchemeLst/>
</a:theme>
</file>

<file path=ppt/theme/theme6.xml><?xml version="1.0" encoding="utf-8"?>
<a:theme xmlns:a="http://schemas.openxmlformats.org/drawingml/2006/main" name="4_SKL mal">
  <a:themeElements>
    <a:clrScheme name="Blank Presentation 1">
      <a:dk1>
        <a:srgbClr val="3C3C3C"/>
      </a:dk1>
      <a:lt1>
        <a:srgbClr val="FFFFFF"/>
      </a:lt1>
      <a:dk2>
        <a:srgbClr val="FFFFFF"/>
      </a:dk2>
      <a:lt2>
        <a:srgbClr val="C8C8C8"/>
      </a:lt2>
      <a:accent1>
        <a:srgbClr val="00738C"/>
      </a:accent1>
      <a:accent2>
        <a:srgbClr val="E1B400"/>
      </a:accent2>
      <a:accent3>
        <a:srgbClr val="FFFFFF"/>
      </a:accent3>
      <a:accent4>
        <a:srgbClr val="323232"/>
      </a:accent4>
      <a:accent5>
        <a:srgbClr val="AABCC5"/>
      </a:accent5>
      <a:accent6>
        <a:srgbClr val="CCA300"/>
      </a:accent6>
      <a:hlink>
        <a:srgbClr val="0040D4"/>
      </a:hlink>
      <a:folHlink>
        <a:srgbClr val="7A42FF"/>
      </a:folHlink>
    </a:clrScheme>
    <a:fontScheme name="1_SKL mal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7" charset="0"/>
            <a:ea typeface="ヒラギノ角ゴ Pro W3" pitchFamily="-107" charset="-128"/>
            <a:cs typeface="ヒラギノ角ゴ Pro W3" pitchFamily="-107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7" charset="0"/>
            <a:ea typeface="ヒラギノ角ゴ Pro W3" pitchFamily="-107" charset="-128"/>
            <a:cs typeface="ヒラギノ角ゴ Pro W3" pitchFamily="-107" charset="-128"/>
          </a:defRPr>
        </a:defPPr>
      </a:lstStyle>
    </a:lnDef>
  </a:objectDefaults>
  <a:extraClrSchemeLst>
    <a:extraClrScheme>
      <a:clrScheme name="Blank Presentation 1">
        <a:dk1>
          <a:srgbClr val="3C3C3C"/>
        </a:dk1>
        <a:lt1>
          <a:srgbClr val="FFFFFF"/>
        </a:lt1>
        <a:dk2>
          <a:srgbClr val="FFFFFF"/>
        </a:dk2>
        <a:lt2>
          <a:srgbClr val="C8C8C8"/>
        </a:lt2>
        <a:accent1>
          <a:srgbClr val="00738C"/>
        </a:accent1>
        <a:accent2>
          <a:srgbClr val="E1B400"/>
        </a:accent2>
        <a:accent3>
          <a:srgbClr val="FFFFFF"/>
        </a:accent3>
        <a:accent4>
          <a:srgbClr val="323232"/>
        </a:accent4>
        <a:accent5>
          <a:srgbClr val="AABCC5"/>
        </a:accent5>
        <a:accent6>
          <a:srgbClr val="CCA300"/>
        </a:accent6>
        <a:hlink>
          <a:srgbClr val="0040D4"/>
        </a:hlink>
        <a:folHlink>
          <a:srgbClr val="7A42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PPT mal 4.3-v2">
  <a:themeElements>
    <a:clrScheme name="Blank Presentation 1">
      <a:dk1>
        <a:srgbClr val="3C3C3C"/>
      </a:dk1>
      <a:lt1>
        <a:srgbClr val="FFFFFF"/>
      </a:lt1>
      <a:dk2>
        <a:srgbClr val="FFFFFF"/>
      </a:dk2>
      <a:lt2>
        <a:srgbClr val="C8C8C8"/>
      </a:lt2>
      <a:accent1>
        <a:srgbClr val="00738C"/>
      </a:accent1>
      <a:accent2>
        <a:srgbClr val="E1B400"/>
      </a:accent2>
      <a:accent3>
        <a:srgbClr val="FFFFFF"/>
      </a:accent3>
      <a:accent4>
        <a:srgbClr val="323232"/>
      </a:accent4>
      <a:accent5>
        <a:srgbClr val="AABCC5"/>
      </a:accent5>
      <a:accent6>
        <a:srgbClr val="CCA300"/>
      </a:accent6>
      <a:hlink>
        <a:srgbClr val="0040D4"/>
      </a:hlink>
      <a:folHlink>
        <a:srgbClr val="7A42FF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7" charset="0"/>
            <a:ea typeface="ヒラギノ角ゴ Pro W3" pitchFamily="-107" charset="-128"/>
            <a:cs typeface="ヒラギノ角ゴ Pro W3" pitchFamily="-107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7" charset="0"/>
            <a:ea typeface="ヒラギノ角ゴ Pro W3" pitchFamily="-107" charset="-128"/>
            <a:cs typeface="ヒラギノ角ゴ Pro W3" pitchFamily="-107" charset="-128"/>
          </a:defRPr>
        </a:defPPr>
      </a:lstStyle>
    </a:lnDef>
  </a:objectDefaults>
  <a:extraClrSchemeLst>
    <a:extraClrScheme>
      <a:clrScheme name="Blank Presentation 1">
        <a:dk1>
          <a:srgbClr val="3C3C3C"/>
        </a:dk1>
        <a:lt1>
          <a:srgbClr val="FFFFFF"/>
        </a:lt1>
        <a:dk2>
          <a:srgbClr val="FFFFFF"/>
        </a:dk2>
        <a:lt2>
          <a:srgbClr val="C8C8C8"/>
        </a:lt2>
        <a:accent1>
          <a:srgbClr val="00738C"/>
        </a:accent1>
        <a:accent2>
          <a:srgbClr val="E1B400"/>
        </a:accent2>
        <a:accent3>
          <a:srgbClr val="FFFFFF"/>
        </a:accent3>
        <a:accent4>
          <a:srgbClr val="323232"/>
        </a:accent4>
        <a:accent5>
          <a:srgbClr val="AABCC5"/>
        </a:accent5>
        <a:accent6>
          <a:srgbClr val="CCA300"/>
        </a:accent6>
        <a:hlink>
          <a:srgbClr val="0040D4"/>
        </a:hlink>
        <a:folHlink>
          <a:srgbClr val="7A42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SKL_PPT mal 4.3-v2">
  <a:themeElements>
    <a:clrScheme name="Blank Presentation 1">
      <a:dk1>
        <a:srgbClr val="3C3C3C"/>
      </a:dk1>
      <a:lt1>
        <a:srgbClr val="FFFFFF"/>
      </a:lt1>
      <a:dk2>
        <a:srgbClr val="FFFFFF"/>
      </a:dk2>
      <a:lt2>
        <a:srgbClr val="C8C8C8"/>
      </a:lt2>
      <a:accent1>
        <a:srgbClr val="00738C"/>
      </a:accent1>
      <a:accent2>
        <a:srgbClr val="E1B400"/>
      </a:accent2>
      <a:accent3>
        <a:srgbClr val="FFFFFF"/>
      </a:accent3>
      <a:accent4>
        <a:srgbClr val="323232"/>
      </a:accent4>
      <a:accent5>
        <a:srgbClr val="AABCC5"/>
      </a:accent5>
      <a:accent6>
        <a:srgbClr val="CCA300"/>
      </a:accent6>
      <a:hlink>
        <a:srgbClr val="0040D4"/>
      </a:hlink>
      <a:folHlink>
        <a:srgbClr val="7A42FF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7" charset="0"/>
            <a:ea typeface="ヒラギノ角ゴ Pro W3" pitchFamily="-107" charset="-128"/>
            <a:cs typeface="ヒラギノ角ゴ Pro W3" pitchFamily="-107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7" charset="0"/>
            <a:ea typeface="ヒラギノ角ゴ Pro W3" pitchFamily="-107" charset="-128"/>
            <a:cs typeface="ヒラギノ角ゴ Pro W3" pitchFamily="-107" charset="-128"/>
          </a:defRPr>
        </a:defPPr>
      </a:lstStyle>
    </a:lnDef>
  </a:objectDefaults>
  <a:extraClrSchemeLst>
    <a:extraClrScheme>
      <a:clrScheme name="Blank Presentation 1">
        <a:dk1>
          <a:srgbClr val="3C3C3C"/>
        </a:dk1>
        <a:lt1>
          <a:srgbClr val="FFFFFF"/>
        </a:lt1>
        <a:dk2>
          <a:srgbClr val="FFFFFF"/>
        </a:dk2>
        <a:lt2>
          <a:srgbClr val="C8C8C8"/>
        </a:lt2>
        <a:accent1>
          <a:srgbClr val="00738C"/>
        </a:accent1>
        <a:accent2>
          <a:srgbClr val="E1B400"/>
        </a:accent2>
        <a:accent3>
          <a:srgbClr val="FFFFFF"/>
        </a:accent3>
        <a:accent4>
          <a:srgbClr val="323232"/>
        </a:accent4>
        <a:accent5>
          <a:srgbClr val="AABCC5"/>
        </a:accent5>
        <a:accent6>
          <a:srgbClr val="CCA300"/>
        </a:accent6>
        <a:hlink>
          <a:srgbClr val="0040D4"/>
        </a:hlink>
        <a:folHlink>
          <a:srgbClr val="7A42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_SKL_PPT mal 4.3-v2">
  <a:themeElements>
    <a:clrScheme name="Blank Presentation 1">
      <a:dk1>
        <a:srgbClr val="3C3C3C"/>
      </a:dk1>
      <a:lt1>
        <a:srgbClr val="FFFFFF"/>
      </a:lt1>
      <a:dk2>
        <a:srgbClr val="FFFFFF"/>
      </a:dk2>
      <a:lt2>
        <a:srgbClr val="C8C8C8"/>
      </a:lt2>
      <a:accent1>
        <a:srgbClr val="00738C"/>
      </a:accent1>
      <a:accent2>
        <a:srgbClr val="E1B400"/>
      </a:accent2>
      <a:accent3>
        <a:srgbClr val="FFFFFF"/>
      </a:accent3>
      <a:accent4>
        <a:srgbClr val="323232"/>
      </a:accent4>
      <a:accent5>
        <a:srgbClr val="AABCC5"/>
      </a:accent5>
      <a:accent6>
        <a:srgbClr val="CCA300"/>
      </a:accent6>
      <a:hlink>
        <a:srgbClr val="0040D4"/>
      </a:hlink>
      <a:folHlink>
        <a:srgbClr val="7A42FF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7" charset="0"/>
            <a:ea typeface="ヒラギノ角ゴ Pro W3" pitchFamily="-107" charset="-128"/>
            <a:cs typeface="ヒラギノ角ゴ Pro W3" pitchFamily="-107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7" charset="0"/>
            <a:ea typeface="ヒラギノ角ゴ Pro W3" pitchFamily="-107" charset="-128"/>
            <a:cs typeface="ヒラギノ角ゴ Pro W3" pitchFamily="-107" charset="-128"/>
          </a:defRPr>
        </a:defPPr>
      </a:lstStyle>
    </a:lnDef>
  </a:objectDefaults>
  <a:extraClrSchemeLst>
    <a:extraClrScheme>
      <a:clrScheme name="Blank Presentation 1">
        <a:dk1>
          <a:srgbClr val="3C3C3C"/>
        </a:dk1>
        <a:lt1>
          <a:srgbClr val="FFFFFF"/>
        </a:lt1>
        <a:dk2>
          <a:srgbClr val="FFFFFF"/>
        </a:dk2>
        <a:lt2>
          <a:srgbClr val="C8C8C8"/>
        </a:lt2>
        <a:accent1>
          <a:srgbClr val="00738C"/>
        </a:accent1>
        <a:accent2>
          <a:srgbClr val="E1B400"/>
        </a:accent2>
        <a:accent3>
          <a:srgbClr val="FFFFFF"/>
        </a:accent3>
        <a:accent4>
          <a:srgbClr val="323232"/>
        </a:accent4>
        <a:accent5>
          <a:srgbClr val="AABCC5"/>
        </a:accent5>
        <a:accent6>
          <a:srgbClr val="CCA300"/>
        </a:accent6>
        <a:hlink>
          <a:srgbClr val="0040D4"/>
        </a:hlink>
        <a:folHlink>
          <a:srgbClr val="7A42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2_SKL mal">
  <a:themeElements>
    <a:clrScheme name="Blank Presentation 1">
      <a:dk1>
        <a:srgbClr val="3C3C3C"/>
      </a:dk1>
      <a:lt1>
        <a:srgbClr val="FFFFFF"/>
      </a:lt1>
      <a:dk2>
        <a:srgbClr val="FFFFFF"/>
      </a:dk2>
      <a:lt2>
        <a:srgbClr val="C8C8C8"/>
      </a:lt2>
      <a:accent1>
        <a:srgbClr val="00738C"/>
      </a:accent1>
      <a:accent2>
        <a:srgbClr val="E1B400"/>
      </a:accent2>
      <a:accent3>
        <a:srgbClr val="FFFFFF"/>
      </a:accent3>
      <a:accent4>
        <a:srgbClr val="323232"/>
      </a:accent4>
      <a:accent5>
        <a:srgbClr val="AABCC5"/>
      </a:accent5>
      <a:accent6>
        <a:srgbClr val="CCA300"/>
      </a:accent6>
      <a:hlink>
        <a:srgbClr val="0040D4"/>
      </a:hlink>
      <a:folHlink>
        <a:srgbClr val="7A42FF"/>
      </a:folHlink>
    </a:clrScheme>
    <a:fontScheme name="2_SKL mal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7" charset="0"/>
            <a:ea typeface="ヒラギノ角ゴ Pro W3" pitchFamily="-107" charset="-128"/>
            <a:cs typeface="ヒラギノ角ゴ Pro W3" pitchFamily="-107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7" charset="0"/>
            <a:ea typeface="ヒラギノ角ゴ Pro W3" pitchFamily="-107" charset="-128"/>
            <a:cs typeface="ヒラギノ角ゴ Pro W3" pitchFamily="-107" charset="-128"/>
          </a:defRPr>
        </a:defPPr>
      </a:lstStyle>
    </a:lnDef>
  </a:objectDefaults>
  <a:extraClrSchemeLst>
    <a:extraClrScheme>
      <a:clrScheme name="Blank Presentation 1">
        <a:dk1>
          <a:srgbClr val="3C3C3C"/>
        </a:dk1>
        <a:lt1>
          <a:srgbClr val="FFFFFF"/>
        </a:lt1>
        <a:dk2>
          <a:srgbClr val="FFFFFF"/>
        </a:dk2>
        <a:lt2>
          <a:srgbClr val="C8C8C8"/>
        </a:lt2>
        <a:accent1>
          <a:srgbClr val="00738C"/>
        </a:accent1>
        <a:accent2>
          <a:srgbClr val="E1B400"/>
        </a:accent2>
        <a:accent3>
          <a:srgbClr val="FFFFFF"/>
        </a:accent3>
        <a:accent4>
          <a:srgbClr val="323232"/>
        </a:accent4>
        <a:accent5>
          <a:srgbClr val="AABCC5"/>
        </a:accent5>
        <a:accent6>
          <a:srgbClr val="CCA300"/>
        </a:accent6>
        <a:hlink>
          <a:srgbClr val="0040D4"/>
        </a:hlink>
        <a:folHlink>
          <a:srgbClr val="7A42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2_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4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SKL_PPT mal 4.3-v2</Template>
  <TotalTime>3098</TotalTime>
  <Words>675</Words>
  <Application>Microsoft Office PowerPoint</Application>
  <PresentationFormat>Skjermfremvisning (4:3)</PresentationFormat>
  <Paragraphs>225</Paragraphs>
  <Slides>25</Slides>
  <Notes>25</Notes>
  <HiddenSlides>0</HiddenSlides>
  <MMClips>0</MMClips>
  <ScaleCrop>false</ScaleCrop>
  <HeadingPairs>
    <vt:vector size="6" baseType="variant">
      <vt:variant>
        <vt:lpstr>Brukte skrifter</vt:lpstr>
      </vt:variant>
      <vt:variant>
        <vt:i4>10</vt:i4>
      </vt:variant>
      <vt:variant>
        <vt:lpstr>Tema</vt:lpstr>
      </vt:variant>
      <vt:variant>
        <vt:i4>12</vt:i4>
      </vt:variant>
      <vt:variant>
        <vt:lpstr>Lysbildetitler</vt:lpstr>
      </vt:variant>
      <vt:variant>
        <vt:i4>25</vt:i4>
      </vt:variant>
    </vt:vector>
  </HeadingPairs>
  <TitlesOfParts>
    <vt:vector size="47" baseType="lpstr">
      <vt:lpstr>Arial</vt:lpstr>
      <vt:lpstr>Avenir Next Condensed Regular</vt:lpstr>
      <vt:lpstr>Calibri</vt:lpstr>
      <vt:lpstr>Georgia</vt:lpstr>
      <vt:lpstr>Lucida Grande</vt:lpstr>
      <vt:lpstr>Menlo Bold Italic</vt:lpstr>
      <vt:lpstr>Osaka</vt:lpstr>
      <vt:lpstr>Trebuchet MS</vt:lpstr>
      <vt:lpstr>Wingdings</vt:lpstr>
      <vt:lpstr>ヒラギノ角ゴ Pro W3</vt:lpstr>
      <vt:lpstr>SKL_PPT mal 4.3-v2</vt:lpstr>
      <vt:lpstr>Office-tema</vt:lpstr>
      <vt:lpstr>1_SKL mal</vt:lpstr>
      <vt:lpstr>Innhold</vt:lpstr>
      <vt:lpstr>1_Innhold</vt:lpstr>
      <vt:lpstr>4_SKL mal</vt:lpstr>
      <vt:lpstr>PPT mal 4.3-v2</vt:lpstr>
      <vt:lpstr>9_SKL_PPT mal 4.3-v2</vt:lpstr>
      <vt:lpstr>1_SKL_PPT mal 4.3-v2</vt:lpstr>
      <vt:lpstr>2_SKL mal</vt:lpstr>
      <vt:lpstr>1_Office-tema</vt:lpstr>
      <vt:lpstr>2_Office-tema</vt:lpstr>
      <vt:lpstr>Presentasjon til Stord Næringsråd 10. desember 2015</vt:lpstr>
      <vt:lpstr>PowerPoint-presentasjon</vt:lpstr>
      <vt:lpstr>PowerPoint-presentasjon</vt:lpstr>
      <vt:lpstr>Eksterne drivarar </vt:lpstr>
      <vt:lpstr>Strukturendring - prosess og framdrift</vt:lpstr>
      <vt:lpstr>PowerPoint-presentasjon</vt:lpstr>
      <vt:lpstr>SKL AS </vt:lpstr>
      <vt:lpstr>PowerPoint-presentasjon</vt:lpstr>
      <vt:lpstr>PowerPoint-presentasjon</vt:lpstr>
      <vt:lpstr>PowerPoint-presentasjon</vt:lpstr>
      <vt:lpstr>PowerPoint-presentasjon</vt:lpstr>
      <vt:lpstr>SKL og Stord</vt:lpstr>
      <vt:lpstr>PowerPoint-presentasjon</vt:lpstr>
      <vt:lpstr>PowerPoint-presentasjon</vt:lpstr>
      <vt:lpstr>PowerPoint-presentasjon</vt:lpstr>
      <vt:lpstr>PowerPoint-presentasjon</vt:lpstr>
      <vt:lpstr>SKL og regionen</vt:lpstr>
      <vt:lpstr>PowerPoint-presentasjon</vt:lpstr>
      <vt:lpstr>PowerPoint-presentasjon</vt:lpstr>
      <vt:lpstr>Litledalen, Etne</vt:lpstr>
      <vt:lpstr>SKL og fornybarsamfunnet</vt:lpstr>
      <vt:lpstr>PowerPoint-presentasjon</vt:lpstr>
      <vt:lpstr>PowerPoint-presentasjon</vt:lpstr>
      <vt:lpstr>PowerPoint-presentasjon</vt:lpstr>
      <vt:lpstr>PowerPoint-presentasjon</vt:lpstr>
    </vt:vector>
  </TitlesOfParts>
  <Company>SKL Marked AS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 kommer tittel</dc:title>
  <dc:creator>Hystad Trine C.</dc:creator>
  <cp:lastModifiedBy>Anne-Grete Sandtorv</cp:lastModifiedBy>
  <cp:revision>333</cp:revision>
  <cp:lastPrinted>2015-12-08T11:48:32Z</cp:lastPrinted>
  <dcterms:created xsi:type="dcterms:W3CDTF">2014-11-24T13:20:49Z</dcterms:created>
  <dcterms:modified xsi:type="dcterms:W3CDTF">2015-12-09T10:22:47Z</dcterms:modified>
</cp:coreProperties>
</file>